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2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6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4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5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2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08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2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0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9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0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3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10195797" cy="1984587"/>
          </a:xfrm>
        </p:spPr>
        <p:txBody>
          <a:bodyPr/>
          <a:lstStyle/>
          <a:p>
            <a:r>
              <a:rPr lang="en-US" sz="4400" dirty="0"/>
              <a:t>OOP </a:t>
            </a:r>
            <a:r>
              <a:rPr lang="en-US" sz="4400"/>
              <a:t>In C#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40804"/>
            <a:ext cx="8825658" cy="861420"/>
          </a:xfrm>
        </p:spPr>
        <p:txBody>
          <a:bodyPr/>
          <a:lstStyle/>
          <a:p>
            <a:r>
              <a:rPr lang="en-US" dirty="0" err="1"/>
              <a:t>C.K.Leng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Class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 Duration: 2~3 </a:t>
            </a:r>
            <a:r>
              <a:rPr lang="en-US" i="1" dirty="0"/>
              <a:t>Days</a:t>
            </a:r>
          </a:p>
          <a:p>
            <a:r>
              <a:rPr lang="en-US" dirty="0"/>
              <a:t>Training Hour: </a:t>
            </a:r>
            <a:r>
              <a:rPr lang="en-US" i="1" dirty="0"/>
              <a:t>9am ~ 5pm</a:t>
            </a:r>
          </a:p>
          <a:p>
            <a:r>
              <a:rPr lang="en-US" dirty="0"/>
              <a:t>Short Breaks:</a:t>
            </a:r>
          </a:p>
          <a:p>
            <a:pPr lvl="1"/>
            <a:r>
              <a:rPr lang="en-US" dirty="0"/>
              <a:t>Morning: </a:t>
            </a:r>
            <a:r>
              <a:rPr lang="en-US" i="1" dirty="0"/>
              <a:t>10:30am~10:45am</a:t>
            </a:r>
          </a:p>
          <a:p>
            <a:pPr lvl="1"/>
            <a:r>
              <a:rPr lang="en-US" dirty="0"/>
              <a:t>Afternoon: </a:t>
            </a:r>
            <a:r>
              <a:rPr lang="en-US" i="1" dirty="0"/>
              <a:t>3:30pm~3:45pm</a:t>
            </a:r>
          </a:p>
          <a:p>
            <a:r>
              <a:rPr lang="en-MY" dirty="0"/>
              <a:t>Lunch Break: </a:t>
            </a:r>
            <a:r>
              <a:rPr lang="en-MY" i="1" dirty="0"/>
              <a:t>12:30pm~1:30pm (Friday 2:30pm)</a:t>
            </a:r>
          </a:p>
        </p:txBody>
      </p:sp>
    </p:spTree>
    <p:extLst>
      <p:ext uri="{BB962C8B-B14F-4D97-AF65-F5344CB8AC3E}">
        <p14:creationId xmlns:p14="http://schemas.microsoft.com/office/powerpoint/2010/main" val="202895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Instructor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LENG Chee Kong</a:t>
            </a:r>
          </a:p>
          <a:p>
            <a:r>
              <a:rPr lang="en-US" dirty="0"/>
              <a:t>ckleng1964@gmail.com</a:t>
            </a:r>
          </a:p>
          <a:p>
            <a:r>
              <a:rPr lang="en-US" dirty="0"/>
              <a:t>019-21333329</a:t>
            </a:r>
          </a:p>
          <a:p>
            <a:r>
              <a:rPr lang="en-US" dirty="0"/>
              <a:t>https://my.linkedin.com/in/chee-kong-leng/en-us</a:t>
            </a:r>
          </a:p>
        </p:txBody>
      </p:sp>
    </p:spTree>
    <p:extLst>
      <p:ext uri="{BB962C8B-B14F-4D97-AF65-F5344CB8AC3E}">
        <p14:creationId xmlns:p14="http://schemas.microsoft.com/office/powerpoint/2010/main" val="17509397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100</TotalTime>
  <Words>69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 Boardroom</vt:lpstr>
      <vt:lpstr>OOP In C#</vt:lpstr>
      <vt:lpstr>Class Schedule</vt:lpstr>
      <vt:lpstr>Your Instructor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Essential</dc:title>
  <dc:creator>Windows User</dc:creator>
  <cp:lastModifiedBy>Corporate Trainer - Trainer 8</cp:lastModifiedBy>
  <cp:revision>39</cp:revision>
  <dcterms:created xsi:type="dcterms:W3CDTF">2016-07-25T18:28:04Z</dcterms:created>
  <dcterms:modified xsi:type="dcterms:W3CDTF">2025-11-17T13:52:05Z</dcterms:modified>
</cp:coreProperties>
</file>