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5B20-D971-42CE-B16B-09E6E1593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D8100-33D9-4638-A068-65CB88683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5F329-4BCB-42E6-B068-0C04DA8E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0AA06-DA4D-427E-9DB5-E9679C7B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0679D-5280-430E-9208-76F5F8C6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2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0FDF-028D-4F42-A6A2-B70CF252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808F9-03C5-4695-A1EA-3E177722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D5C1-0B54-4141-B220-5627F71C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8C33-49E2-4DD6-B319-F1352E14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30840-B0CB-493D-B185-BEC17DEC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B379A-8795-4CA1-BD1D-62245D30D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4E0CE-76C1-49BD-BB15-94495F742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2CA0B-4AD0-4496-9ACD-B46BFC93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1F29-1967-46FE-90CB-5237AD68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80709-23B9-4CF8-8419-E4B50EE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5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4D66-1B07-4884-BEAA-581B74B7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3676-683B-4A28-BA02-FBD015896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DCFEC-604C-4375-883F-3E32216EC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806F2-91A9-4EB2-82E6-68ACCDB8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3963-2D95-4473-8AC5-25D84D79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6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A5AE1-3560-40C6-A85C-1EF14543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CBDE2-EABF-4B62-968D-7E7ED7928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C04B3-B0C5-45FB-9171-F3456532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4630-4FEE-4D41-898B-BEAFD684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7443F-1C08-42E6-BFCE-90A42586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650B-A27B-4979-BCFA-F64CDE8D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3C50-0840-4A7F-A29E-0AB647B43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6BDE4-C07E-4FDD-BAA3-7B2DA424B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97024-2B22-47CE-A08E-19430E03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B86D9-E86D-4CD8-AB5D-EC15B10E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80196-C053-467B-978F-7BF4A5FF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03D0-6C13-4051-967E-B7E31EE9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85DA4-6B72-4944-8297-70B97820F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705F7-7196-44CA-B785-A3E263AA6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2B3E0-0761-46CB-AD38-F3BD956B7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9133B-4B7D-435D-8CA3-E58396595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BC3EB-C4A1-491E-AE93-7859231A6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56BEC-C99A-465F-B39E-476FD54B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6BF8D-42D7-423F-8D85-80FA1382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3231-B53F-4DC5-9FC1-CCAA701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71180-339F-478B-8137-099C61DE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00830-EAC0-4306-88F0-56FDE49A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34C48-AE5D-4987-87E1-657C11D2A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2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C058F-4C54-45F5-B296-BC01CD37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1993E-5940-44F6-992B-0DA5C1D1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E017-9F32-4668-8CE5-1B50FDA1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4616-18AF-42EE-86DE-2D75DC01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7472C-EC40-4A11-AF56-B87A813C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B56C9-5D0F-422C-A24A-0EFE9BD12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21A62-A143-447A-AB1D-5BD563C7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75BE2-6D16-473C-B363-1DF3F2A1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3064B-A79A-401B-B44F-47562C06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939CD-D351-4856-94A6-99826EBF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7E21F-C69C-42CF-BD05-E9FC1AEB4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E9DA8-50CC-4A68-8DCF-9CA1A14B8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6C2D7-C330-499B-BE25-D5AF06F4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50781-C41F-4B77-8249-9A07900C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1162-D86D-44E6-AC32-4AD50AAE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0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C1FC7-7FEE-47D4-BB50-46A5B3F6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A4A2A-ACE6-46A8-9C8C-28130F8E4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70793-C08E-43D1-A5CE-6A700A3ED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26FF-B850-4040-91CD-8C0389E5A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3739E-283A-45E9-874A-C473E649D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9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0937-BB64-43FC-AF05-04933669B5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Object-Oriented Programming </a:t>
            </a:r>
            <a:r>
              <a:rPr lang="en-US"/>
              <a:t>using C#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69100-865C-4466-9129-14FDC6FCA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4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315D-B7CE-4BF4-9A10-126A6ED6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EF5B-A2A3-48D5-851D-EDBAC3D18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LENG</a:t>
            </a:r>
            <a:r>
              <a:rPr lang="en-US" dirty="0"/>
              <a:t>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019-2133329</a:t>
            </a:r>
          </a:p>
        </p:txBody>
      </p:sp>
    </p:spTree>
    <p:extLst>
      <p:ext uri="{BB962C8B-B14F-4D97-AF65-F5344CB8AC3E}">
        <p14:creationId xmlns:p14="http://schemas.microsoft.com/office/powerpoint/2010/main" val="412813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4184-944A-4BB6-969E-F8B36495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D4AE4-C05C-430B-AAA5-F5ABA3E60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Hours: 9:00am ~ 5:00pm</a:t>
            </a:r>
          </a:p>
          <a:p>
            <a:r>
              <a:rPr lang="en-US" dirty="0"/>
              <a:t>Lunch Break: </a:t>
            </a:r>
          </a:p>
          <a:p>
            <a:pPr lvl="1"/>
            <a:r>
              <a:rPr lang="en-US" dirty="0"/>
              <a:t>Monday-Thursday: 12:30pm ~ 1:30pm</a:t>
            </a:r>
          </a:p>
          <a:p>
            <a:pPr lvl="1"/>
            <a:r>
              <a:rPr lang="en-US" dirty="0"/>
              <a:t>Friday: 12:30pm ~ 2:30pm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10:30am ~ 10:45am</a:t>
            </a:r>
          </a:p>
          <a:p>
            <a:pPr lvl="1"/>
            <a:r>
              <a:rPr lang="en-US"/>
              <a:t>3:30pm~3:45pm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9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5F35A-5EEF-CBD4-C94A-6FF687A3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518DA-665A-F89A-573E-CFCD18ADC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https://SECourses.AzureWebsites.net/OOPCS</a:t>
            </a:r>
          </a:p>
        </p:txBody>
      </p:sp>
    </p:spTree>
    <p:extLst>
      <p:ext uri="{BB962C8B-B14F-4D97-AF65-F5344CB8AC3E}">
        <p14:creationId xmlns:p14="http://schemas.microsoft.com/office/powerpoint/2010/main" val="144421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Object-Oriented Programming using C#</vt:lpstr>
      <vt:lpstr>Your Instructor</vt:lpstr>
      <vt:lpstr>Class Schedule</vt:lpstr>
      <vt:lpstr>Course Supporting 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Angular 6</dc:title>
  <dc:creator>ck leng</dc:creator>
  <cp:lastModifiedBy>Staff05</cp:lastModifiedBy>
  <cp:revision>12</cp:revision>
  <dcterms:created xsi:type="dcterms:W3CDTF">2019-01-22T00:50:04Z</dcterms:created>
  <dcterms:modified xsi:type="dcterms:W3CDTF">2023-06-05T16:06:56Z</dcterms:modified>
</cp:coreProperties>
</file>