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B7735-6014-48DC-9462-4F904922136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02AD70-19B9-49F2-AEF5-5FBC94532D47}">
      <dgm:prSet phldrT="[Text]" custT="1"/>
      <dgm:spPr/>
      <dgm:t>
        <a:bodyPr/>
        <a:lstStyle/>
        <a:p>
          <a:r>
            <a:rPr lang="en-US" sz="900" dirty="0"/>
            <a:t>Requirements Gathering</a:t>
          </a:r>
        </a:p>
      </dgm:t>
    </dgm:pt>
    <dgm:pt modelId="{CB34CA38-51D3-44AF-A3C5-367FEBE7D3DD}" type="parTrans" cxnId="{34C103E9-DEC7-4ABD-977C-856842020DAE}">
      <dgm:prSet/>
      <dgm:spPr/>
      <dgm:t>
        <a:bodyPr/>
        <a:lstStyle/>
        <a:p>
          <a:endParaRPr lang="en-US" sz="2000"/>
        </a:p>
      </dgm:t>
    </dgm:pt>
    <dgm:pt modelId="{42CB04CC-46F5-4010-AC28-7EFD764C4436}" type="sibTrans" cxnId="{34C103E9-DEC7-4ABD-977C-856842020DAE}">
      <dgm:prSet custT="1"/>
      <dgm:spPr/>
      <dgm:t>
        <a:bodyPr/>
        <a:lstStyle/>
        <a:p>
          <a:endParaRPr lang="en-US" sz="800"/>
        </a:p>
      </dgm:t>
    </dgm:pt>
    <dgm:pt modelId="{3FFC9552-F56A-477E-BE60-C706DA4CC7E9}">
      <dgm:prSet custT="1"/>
      <dgm:spPr/>
      <dgm:t>
        <a:bodyPr/>
        <a:lstStyle/>
        <a:p>
          <a:r>
            <a:rPr lang="en-US" sz="900"/>
            <a:t>Requirement Analysis</a:t>
          </a:r>
          <a:endParaRPr lang="en-US" sz="900" dirty="0"/>
        </a:p>
      </dgm:t>
    </dgm:pt>
    <dgm:pt modelId="{191A0438-12FB-4A05-946D-14FFCFA51D11}" type="parTrans" cxnId="{E37053AE-33E6-4CB1-8D01-3E90B9D6828C}">
      <dgm:prSet/>
      <dgm:spPr/>
      <dgm:t>
        <a:bodyPr/>
        <a:lstStyle/>
        <a:p>
          <a:endParaRPr lang="en-US" sz="2000"/>
        </a:p>
      </dgm:t>
    </dgm:pt>
    <dgm:pt modelId="{58A9212C-0558-4187-9065-5FE14EDB2018}" type="sibTrans" cxnId="{E37053AE-33E6-4CB1-8D01-3E90B9D6828C}">
      <dgm:prSet custT="1"/>
      <dgm:spPr/>
      <dgm:t>
        <a:bodyPr/>
        <a:lstStyle/>
        <a:p>
          <a:endParaRPr lang="en-US" sz="800"/>
        </a:p>
      </dgm:t>
    </dgm:pt>
    <dgm:pt modelId="{44528A3D-DDB3-4C8A-833A-7F1001B5E7EB}">
      <dgm:prSet custT="1"/>
      <dgm:spPr/>
      <dgm:t>
        <a:bodyPr/>
        <a:lstStyle/>
        <a:p>
          <a:r>
            <a:rPr lang="en-US" sz="900"/>
            <a:t>Architecture</a:t>
          </a:r>
          <a:endParaRPr lang="en-US" sz="900" dirty="0"/>
        </a:p>
      </dgm:t>
    </dgm:pt>
    <dgm:pt modelId="{20593BCA-0F72-4B9C-82EF-3CCCC783855F}" type="parTrans" cxnId="{1E11C403-B0F7-42B5-81AE-D1B50B10DAA5}">
      <dgm:prSet/>
      <dgm:spPr/>
      <dgm:t>
        <a:bodyPr/>
        <a:lstStyle/>
        <a:p>
          <a:endParaRPr lang="en-US" sz="2000"/>
        </a:p>
      </dgm:t>
    </dgm:pt>
    <dgm:pt modelId="{4FB776A3-35AC-492F-8ACF-048DF3CD19FA}" type="sibTrans" cxnId="{1E11C403-B0F7-42B5-81AE-D1B50B10DAA5}">
      <dgm:prSet custT="1"/>
      <dgm:spPr/>
      <dgm:t>
        <a:bodyPr/>
        <a:lstStyle/>
        <a:p>
          <a:endParaRPr lang="en-US" sz="800"/>
        </a:p>
      </dgm:t>
    </dgm:pt>
    <dgm:pt modelId="{E84D2455-063F-489F-9EFA-394A816AE849}">
      <dgm:prSet custT="1"/>
      <dgm:spPr/>
      <dgm:t>
        <a:bodyPr/>
        <a:lstStyle/>
        <a:p>
          <a:r>
            <a:rPr lang="en-US" sz="900"/>
            <a:t>Design</a:t>
          </a:r>
          <a:endParaRPr lang="en-US" sz="900" dirty="0"/>
        </a:p>
      </dgm:t>
    </dgm:pt>
    <dgm:pt modelId="{A3A37E80-1626-4782-A858-FBFA3AB49CCF}" type="parTrans" cxnId="{92968321-4B4B-47DF-8616-C91F7099911D}">
      <dgm:prSet/>
      <dgm:spPr/>
      <dgm:t>
        <a:bodyPr/>
        <a:lstStyle/>
        <a:p>
          <a:endParaRPr lang="en-US" sz="2000"/>
        </a:p>
      </dgm:t>
    </dgm:pt>
    <dgm:pt modelId="{109E653A-E25C-4CA5-863F-65EB5946B120}" type="sibTrans" cxnId="{92968321-4B4B-47DF-8616-C91F7099911D}">
      <dgm:prSet custT="1"/>
      <dgm:spPr/>
      <dgm:t>
        <a:bodyPr/>
        <a:lstStyle/>
        <a:p>
          <a:endParaRPr lang="en-US" sz="800"/>
        </a:p>
      </dgm:t>
    </dgm:pt>
    <dgm:pt modelId="{1876D7ED-508F-4C31-893D-5FA16752EC9D}">
      <dgm:prSet custT="1"/>
      <dgm:spPr/>
      <dgm:t>
        <a:bodyPr/>
        <a:lstStyle/>
        <a:p>
          <a:r>
            <a:rPr lang="en-US" sz="900"/>
            <a:t>Implementation</a:t>
          </a:r>
          <a:endParaRPr lang="en-US" sz="900" dirty="0"/>
        </a:p>
      </dgm:t>
    </dgm:pt>
    <dgm:pt modelId="{61D7526C-18B9-4411-8B8B-160F06D35251}" type="parTrans" cxnId="{CB5BC506-324D-41BD-AAEF-EB0FC9288EC8}">
      <dgm:prSet/>
      <dgm:spPr/>
      <dgm:t>
        <a:bodyPr/>
        <a:lstStyle/>
        <a:p>
          <a:endParaRPr lang="en-US" sz="2000"/>
        </a:p>
      </dgm:t>
    </dgm:pt>
    <dgm:pt modelId="{77BA3D90-776A-40E8-B023-DD588D45633F}" type="sibTrans" cxnId="{CB5BC506-324D-41BD-AAEF-EB0FC9288EC8}">
      <dgm:prSet custT="1"/>
      <dgm:spPr/>
      <dgm:t>
        <a:bodyPr/>
        <a:lstStyle/>
        <a:p>
          <a:endParaRPr lang="en-US" sz="800"/>
        </a:p>
      </dgm:t>
    </dgm:pt>
    <dgm:pt modelId="{2DCFE8A8-A4AB-4E68-9348-0313B93880CC}">
      <dgm:prSet custT="1"/>
      <dgm:spPr/>
      <dgm:t>
        <a:bodyPr/>
        <a:lstStyle/>
        <a:p>
          <a:r>
            <a:rPr lang="en-US" sz="900"/>
            <a:t>Testing</a:t>
          </a:r>
          <a:endParaRPr lang="en-US" sz="900" dirty="0"/>
        </a:p>
      </dgm:t>
    </dgm:pt>
    <dgm:pt modelId="{3B2BB628-97FE-44B6-8F9E-74C75764E8B9}" type="parTrans" cxnId="{161D218E-4BE3-45CB-906D-A3D991DC90C9}">
      <dgm:prSet/>
      <dgm:spPr/>
      <dgm:t>
        <a:bodyPr/>
        <a:lstStyle/>
        <a:p>
          <a:endParaRPr lang="en-US" sz="2000"/>
        </a:p>
      </dgm:t>
    </dgm:pt>
    <dgm:pt modelId="{9DFDE7BD-8BE0-4268-B05E-115C2EC1F055}" type="sibTrans" cxnId="{161D218E-4BE3-45CB-906D-A3D991DC90C9}">
      <dgm:prSet custT="1"/>
      <dgm:spPr/>
      <dgm:t>
        <a:bodyPr/>
        <a:lstStyle/>
        <a:p>
          <a:endParaRPr lang="en-US" sz="800"/>
        </a:p>
      </dgm:t>
    </dgm:pt>
    <dgm:pt modelId="{402B6298-CC46-4097-8D2F-E284D0D5A363}">
      <dgm:prSet custT="1"/>
      <dgm:spPr/>
      <dgm:t>
        <a:bodyPr/>
        <a:lstStyle/>
        <a:p>
          <a:r>
            <a:rPr lang="en-US" sz="900"/>
            <a:t>Deployment</a:t>
          </a:r>
          <a:endParaRPr lang="en-US" sz="900" dirty="0"/>
        </a:p>
      </dgm:t>
    </dgm:pt>
    <dgm:pt modelId="{4E60E2BD-B4EE-494E-9A5C-CCB7FE94F0F5}" type="parTrans" cxnId="{34B5E386-77D8-4C39-B3CD-3ECEAD81DA5A}">
      <dgm:prSet/>
      <dgm:spPr/>
      <dgm:t>
        <a:bodyPr/>
        <a:lstStyle/>
        <a:p>
          <a:endParaRPr lang="en-US" sz="2000"/>
        </a:p>
      </dgm:t>
    </dgm:pt>
    <dgm:pt modelId="{E4296476-9B6F-4015-9A56-F093B8A7D849}" type="sibTrans" cxnId="{34B5E386-77D8-4C39-B3CD-3ECEAD81DA5A}">
      <dgm:prSet custT="1"/>
      <dgm:spPr/>
      <dgm:t>
        <a:bodyPr/>
        <a:lstStyle/>
        <a:p>
          <a:endParaRPr lang="en-US" sz="800"/>
        </a:p>
      </dgm:t>
    </dgm:pt>
    <dgm:pt modelId="{AD5F8719-6E36-4AEB-B5D5-E3CE19A96B41}" type="pres">
      <dgm:prSet presAssocID="{470B7735-6014-48DC-9462-4F904922136C}" presName="cycle" presStyleCnt="0">
        <dgm:presLayoutVars>
          <dgm:dir/>
          <dgm:resizeHandles val="exact"/>
        </dgm:presLayoutVars>
      </dgm:prSet>
      <dgm:spPr/>
    </dgm:pt>
    <dgm:pt modelId="{A1B8A057-A448-4468-BF0F-5D3D52AE9111}" type="pres">
      <dgm:prSet presAssocID="{8502AD70-19B9-49F2-AEF5-5FBC94532D47}" presName="node" presStyleLbl="node1" presStyleIdx="0" presStyleCnt="7">
        <dgm:presLayoutVars>
          <dgm:bulletEnabled val="1"/>
        </dgm:presLayoutVars>
      </dgm:prSet>
      <dgm:spPr/>
    </dgm:pt>
    <dgm:pt modelId="{7AE7647B-FDC0-442E-95A7-B756BE1ACD7C}" type="pres">
      <dgm:prSet presAssocID="{42CB04CC-46F5-4010-AC28-7EFD764C4436}" presName="sibTrans" presStyleLbl="sibTrans2D1" presStyleIdx="0" presStyleCnt="7"/>
      <dgm:spPr/>
    </dgm:pt>
    <dgm:pt modelId="{C0CF01F8-5DF3-4385-B992-D3E326D305B1}" type="pres">
      <dgm:prSet presAssocID="{42CB04CC-46F5-4010-AC28-7EFD764C4436}" presName="connectorText" presStyleLbl="sibTrans2D1" presStyleIdx="0" presStyleCnt="7"/>
      <dgm:spPr/>
    </dgm:pt>
    <dgm:pt modelId="{4C88F1B3-F91D-42BC-8E6B-E354622C9199}" type="pres">
      <dgm:prSet presAssocID="{3FFC9552-F56A-477E-BE60-C706DA4CC7E9}" presName="node" presStyleLbl="node1" presStyleIdx="1" presStyleCnt="7">
        <dgm:presLayoutVars>
          <dgm:bulletEnabled val="1"/>
        </dgm:presLayoutVars>
      </dgm:prSet>
      <dgm:spPr/>
    </dgm:pt>
    <dgm:pt modelId="{DC5FC45F-71E6-4D25-9917-0808419A74D9}" type="pres">
      <dgm:prSet presAssocID="{58A9212C-0558-4187-9065-5FE14EDB2018}" presName="sibTrans" presStyleLbl="sibTrans2D1" presStyleIdx="1" presStyleCnt="7"/>
      <dgm:spPr/>
    </dgm:pt>
    <dgm:pt modelId="{0C00764F-7C81-4E28-AD23-BDB51634A08F}" type="pres">
      <dgm:prSet presAssocID="{58A9212C-0558-4187-9065-5FE14EDB2018}" presName="connectorText" presStyleLbl="sibTrans2D1" presStyleIdx="1" presStyleCnt="7"/>
      <dgm:spPr/>
    </dgm:pt>
    <dgm:pt modelId="{B466D318-1366-4D5D-AA6F-328E1529011D}" type="pres">
      <dgm:prSet presAssocID="{44528A3D-DDB3-4C8A-833A-7F1001B5E7EB}" presName="node" presStyleLbl="node1" presStyleIdx="2" presStyleCnt="7">
        <dgm:presLayoutVars>
          <dgm:bulletEnabled val="1"/>
        </dgm:presLayoutVars>
      </dgm:prSet>
      <dgm:spPr/>
    </dgm:pt>
    <dgm:pt modelId="{BAEFE362-DD60-421D-84AE-8CDC2399865F}" type="pres">
      <dgm:prSet presAssocID="{4FB776A3-35AC-492F-8ACF-048DF3CD19FA}" presName="sibTrans" presStyleLbl="sibTrans2D1" presStyleIdx="2" presStyleCnt="7"/>
      <dgm:spPr/>
    </dgm:pt>
    <dgm:pt modelId="{391FD886-EB08-49CD-AD17-77966E891C11}" type="pres">
      <dgm:prSet presAssocID="{4FB776A3-35AC-492F-8ACF-048DF3CD19FA}" presName="connectorText" presStyleLbl="sibTrans2D1" presStyleIdx="2" presStyleCnt="7"/>
      <dgm:spPr/>
    </dgm:pt>
    <dgm:pt modelId="{C525C541-2C92-4447-96F4-378092AD91D2}" type="pres">
      <dgm:prSet presAssocID="{E84D2455-063F-489F-9EFA-394A816AE849}" presName="node" presStyleLbl="node1" presStyleIdx="3" presStyleCnt="7">
        <dgm:presLayoutVars>
          <dgm:bulletEnabled val="1"/>
        </dgm:presLayoutVars>
      </dgm:prSet>
      <dgm:spPr/>
    </dgm:pt>
    <dgm:pt modelId="{57A94843-86DF-441A-8687-16E2992C6944}" type="pres">
      <dgm:prSet presAssocID="{109E653A-E25C-4CA5-863F-65EB5946B120}" presName="sibTrans" presStyleLbl="sibTrans2D1" presStyleIdx="3" presStyleCnt="7"/>
      <dgm:spPr/>
    </dgm:pt>
    <dgm:pt modelId="{0CB85F95-7699-45E5-9515-EEAF9E6654D7}" type="pres">
      <dgm:prSet presAssocID="{109E653A-E25C-4CA5-863F-65EB5946B120}" presName="connectorText" presStyleLbl="sibTrans2D1" presStyleIdx="3" presStyleCnt="7"/>
      <dgm:spPr/>
    </dgm:pt>
    <dgm:pt modelId="{50284405-2F54-4D66-A1BB-35F77CEA78D4}" type="pres">
      <dgm:prSet presAssocID="{1876D7ED-508F-4C31-893D-5FA16752EC9D}" presName="node" presStyleLbl="node1" presStyleIdx="4" presStyleCnt="7">
        <dgm:presLayoutVars>
          <dgm:bulletEnabled val="1"/>
        </dgm:presLayoutVars>
      </dgm:prSet>
      <dgm:spPr/>
    </dgm:pt>
    <dgm:pt modelId="{4F35826A-B561-4E3C-B1D1-4CBBF4AC88D3}" type="pres">
      <dgm:prSet presAssocID="{77BA3D90-776A-40E8-B023-DD588D45633F}" presName="sibTrans" presStyleLbl="sibTrans2D1" presStyleIdx="4" presStyleCnt="7"/>
      <dgm:spPr/>
    </dgm:pt>
    <dgm:pt modelId="{B89479BD-1A8E-48C8-89E2-BE35977A6AA9}" type="pres">
      <dgm:prSet presAssocID="{77BA3D90-776A-40E8-B023-DD588D45633F}" presName="connectorText" presStyleLbl="sibTrans2D1" presStyleIdx="4" presStyleCnt="7"/>
      <dgm:spPr/>
    </dgm:pt>
    <dgm:pt modelId="{0F19BC11-B3C9-4304-8149-4C5D5C851D7E}" type="pres">
      <dgm:prSet presAssocID="{2DCFE8A8-A4AB-4E68-9348-0313B93880CC}" presName="node" presStyleLbl="node1" presStyleIdx="5" presStyleCnt="7">
        <dgm:presLayoutVars>
          <dgm:bulletEnabled val="1"/>
        </dgm:presLayoutVars>
      </dgm:prSet>
      <dgm:spPr/>
    </dgm:pt>
    <dgm:pt modelId="{BF7B41FB-25F5-45B5-A967-3129A4C6CC8B}" type="pres">
      <dgm:prSet presAssocID="{9DFDE7BD-8BE0-4268-B05E-115C2EC1F055}" presName="sibTrans" presStyleLbl="sibTrans2D1" presStyleIdx="5" presStyleCnt="7"/>
      <dgm:spPr/>
    </dgm:pt>
    <dgm:pt modelId="{4445EDE1-5EF5-405C-AAFF-73375E551AA9}" type="pres">
      <dgm:prSet presAssocID="{9DFDE7BD-8BE0-4268-B05E-115C2EC1F055}" presName="connectorText" presStyleLbl="sibTrans2D1" presStyleIdx="5" presStyleCnt="7"/>
      <dgm:spPr/>
    </dgm:pt>
    <dgm:pt modelId="{33E41ABA-7DE9-4E03-959F-2B22B968D9A9}" type="pres">
      <dgm:prSet presAssocID="{402B6298-CC46-4097-8D2F-E284D0D5A363}" presName="node" presStyleLbl="node1" presStyleIdx="6" presStyleCnt="7">
        <dgm:presLayoutVars>
          <dgm:bulletEnabled val="1"/>
        </dgm:presLayoutVars>
      </dgm:prSet>
      <dgm:spPr/>
    </dgm:pt>
    <dgm:pt modelId="{8E321E48-D9A4-4A90-95B1-084424E784D8}" type="pres">
      <dgm:prSet presAssocID="{E4296476-9B6F-4015-9A56-F093B8A7D849}" presName="sibTrans" presStyleLbl="sibTrans2D1" presStyleIdx="6" presStyleCnt="7"/>
      <dgm:spPr/>
    </dgm:pt>
    <dgm:pt modelId="{44570668-500B-42F4-B9BC-9823D2A57F3E}" type="pres">
      <dgm:prSet presAssocID="{E4296476-9B6F-4015-9A56-F093B8A7D849}" presName="connectorText" presStyleLbl="sibTrans2D1" presStyleIdx="6" presStyleCnt="7"/>
      <dgm:spPr/>
    </dgm:pt>
  </dgm:ptLst>
  <dgm:cxnLst>
    <dgm:cxn modelId="{02DFF902-B787-43B0-B740-EEE63B94C560}" type="presOf" srcId="{77BA3D90-776A-40E8-B023-DD588D45633F}" destId="{4F35826A-B561-4E3C-B1D1-4CBBF4AC88D3}" srcOrd="0" destOrd="0" presId="urn:microsoft.com/office/officeart/2005/8/layout/cycle2"/>
    <dgm:cxn modelId="{1E11C403-B0F7-42B5-81AE-D1B50B10DAA5}" srcId="{470B7735-6014-48DC-9462-4F904922136C}" destId="{44528A3D-DDB3-4C8A-833A-7F1001B5E7EB}" srcOrd="2" destOrd="0" parTransId="{20593BCA-0F72-4B9C-82EF-3CCCC783855F}" sibTransId="{4FB776A3-35AC-492F-8ACF-048DF3CD19FA}"/>
    <dgm:cxn modelId="{CB5BC506-324D-41BD-AAEF-EB0FC9288EC8}" srcId="{470B7735-6014-48DC-9462-4F904922136C}" destId="{1876D7ED-508F-4C31-893D-5FA16752EC9D}" srcOrd="4" destOrd="0" parTransId="{61D7526C-18B9-4411-8B8B-160F06D35251}" sibTransId="{77BA3D90-776A-40E8-B023-DD588D45633F}"/>
    <dgm:cxn modelId="{E7A9EB17-1CF4-4251-8FE4-CCC8106578F9}" type="presOf" srcId="{58A9212C-0558-4187-9065-5FE14EDB2018}" destId="{DC5FC45F-71E6-4D25-9917-0808419A74D9}" srcOrd="0" destOrd="0" presId="urn:microsoft.com/office/officeart/2005/8/layout/cycle2"/>
    <dgm:cxn modelId="{F3795318-9F28-4D0C-9664-7EB5881AD312}" type="presOf" srcId="{9DFDE7BD-8BE0-4268-B05E-115C2EC1F055}" destId="{BF7B41FB-25F5-45B5-A967-3129A4C6CC8B}" srcOrd="0" destOrd="0" presId="urn:microsoft.com/office/officeart/2005/8/layout/cycle2"/>
    <dgm:cxn modelId="{9718C318-61EA-43DE-B5D5-E52253C8DAF7}" type="presOf" srcId="{E4296476-9B6F-4015-9A56-F093B8A7D849}" destId="{8E321E48-D9A4-4A90-95B1-084424E784D8}" srcOrd="0" destOrd="0" presId="urn:microsoft.com/office/officeart/2005/8/layout/cycle2"/>
    <dgm:cxn modelId="{92968321-4B4B-47DF-8616-C91F7099911D}" srcId="{470B7735-6014-48DC-9462-4F904922136C}" destId="{E84D2455-063F-489F-9EFA-394A816AE849}" srcOrd="3" destOrd="0" parTransId="{A3A37E80-1626-4782-A858-FBFA3AB49CCF}" sibTransId="{109E653A-E25C-4CA5-863F-65EB5946B120}"/>
    <dgm:cxn modelId="{70EC3D2F-BAAF-4820-BD52-E34AE1CA7B9E}" type="presOf" srcId="{9DFDE7BD-8BE0-4268-B05E-115C2EC1F055}" destId="{4445EDE1-5EF5-405C-AAFF-73375E551AA9}" srcOrd="1" destOrd="0" presId="urn:microsoft.com/office/officeart/2005/8/layout/cycle2"/>
    <dgm:cxn modelId="{2DE7AD3F-0595-40AF-9F75-AE69FB8DDE7D}" type="presOf" srcId="{109E653A-E25C-4CA5-863F-65EB5946B120}" destId="{57A94843-86DF-441A-8687-16E2992C6944}" srcOrd="0" destOrd="0" presId="urn:microsoft.com/office/officeart/2005/8/layout/cycle2"/>
    <dgm:cxn modelId="{B09D515C-956C-42EC-9738-2B7DC76915CC}" type="presOf" srcId="{E84D2455-063F-489F-9EFA-394A816AE849}" destId="{C525C541-2C92-4447-96F4-378092AD91D2}" srcOrd="0" destOrd="0" presId="urn:microsoft.com/office/officeart/2005/8/layout/cycle2"/>
    <dgm:cxn modelId="{E6A58943-9E96-4619-BE4E-D3E3CDBF2E9F}" type="presOf" srcId="{42CB04CC-46F5-4010-AC28-7EFD764C4436}" destId="{7AE7647B-FDC0-442E-95A7-B756BE1ACD7C}" srcOrd="0" destOrd="0" presId="urn:microsoft.com/office/officeart/2005/8/layout/cycle2"/>
    <dgm:cxn modelId="{03EA9B6F-48EC-4424-9100-4E93789FA462}" type="presOf" srcId="{42CB04CC-46F5-4010-AC28-7EFD764C4436}" destId="{C0CF01F8-5DF3-4385-B992-D3E326D305B1}" srcOrd="1" destOrd="0" presId="urn:microsoft.com/office/officeart/2005/8/layout/cycle2"/>
    <dgm:cxn modelId="{3B07A070-8895-4EEF-A753-D7976BEE4965}" type="presOf" srcId="{402B6298-CC46-4097-8D2F-E284D0D5A363}" destId="{33E41ABA-7DE9-4E03-959F-2B22B968D9A9}" srcOrd="0" destOrd="0" presId="urn:microsoft.com/office/officeart/2005/8/layout/cycle2"/>
    <dgm:cxn modelId="{FECE1171-B613-495C-B38A-DA9307F03CA7}" type="presOf" srcId="{1876D7ED-508F-4C31-893D-5FA16752EC9D}" destId="{50284405-2F54-4D66-A1BB-35F77CEA78D4}" srcOrd="0" destOrd="0" presId="urn:microsoft.com/office/officeart/2005/8/layout/cycle2"/>
    <dgm:cxn modelId="{0F628251-C8D2-469C-8260-7DD96BF67E23}" type="presOf" srcId="{4FB776A3-35AC-492F-8ACF-048DF3CD19FA}" destId="{BAEFE362-DD60-421D-84AE-8CDC2399865F}" srcOrd="0" destOrd="0" presId="urn:microsoft.com/office/officeart/2005/8/layout/cycle2"/>
    <dgm:cxn modelId="{CB825152-A752-4234-8306-364E0D363FDB}" type="presOf" srcId="{3FFC9552-F56A-477E-BE60-C706DA4CC7E9}" destId="{4C88F1B3-F91D-42BC-8E6B-E354622C9199}" srcOrd="0" destOrd="0" presId="urn:microsoft.com/office/officeart/2005/8/layout/cycle2"/>
    <dgm:cxn modelId="{34B5E386-77D8-4C39-B3CD-3ECEAD81DA5A}" srcId="{470B7735-6014-48DC-9462-4F904922136C}" destId="{402B6298-CC46-4097-8D2F-E284D0D5A363}" srcOrd="6" destOrd="0" parTransId="{4E60E2BD-B4EE-494E-9A5C-CCB7FE94F0F5}" sibTransId="{E4296476-9B6F-4015-9A56-F093B8A7D849}"/>
    <dgm:cxn modelId="{161D218E-4BE3-45CB-906D-A3D991DC90C9}" srcId="{470B7735-6014-48DC-9462-4F904922136C}" destId="{2DCFE8A8-A4AB-4E68-9348-0313B93880CC}" srcOrd="5" destOrd="0" parTransId="{3B2BB628-97FE-44B6-8F9E-74C75764E8B9}" sibTransId="{9DFDE7BD-8BE0-4268-B05E-115C2EC1F055}"/>
    <dgm:cxn modelId="{07484C92-2CD8-43CD-9661-47358765BB7D}" type="presOf" srcId="{77BA3D90-776A-40E8-B023-DD588D45633F}" destId="{B89479BD-1A8E-48C8-89E2-BE35977A6AA9}" srcOrd="1" destOrd="0" presId="urn:microsoft.com/office/officeart/2005/8/layout/cycle2"/>
    <dgm:cxn modelId="{82FE7E9B-87BE-4B35-AB95-CBE518B979B9}" type="presOf" srcId="{58A9212C-0558-4187-9065-5FE14EDB2018}" destId="{0C00764F-7C81-4E28-AD23-BDB51634A08F}" srcOrd="1" destOrd="0" presId="urn:microsoft.com/office/officeart/2005/8/layout/cycle2"/>
    <dgm:cxn modelId="{983159A8-1235-47DD-BB29-816C3EB8A3F6}" type="presOf" srcId="{2DCFE8A8-A4AB-4E68-9348-0313B93880CC}" destId="{0F19BC11-B3C9-4304-8149-4C5D5C851D7E}" srcOrd="0" destOrd="0" presId="urn:microsoft.com/office/officeart/2005/8/layout/cycle2"/>
    <dgm:cxn modelId="{E37053AE-33E6-4CB1-8D01-3E90B9D6828C}" srcId="{470B7735-6014-48DC-9462-4F904922136C}" destId="{3FFC9552-F56A-477E-BE60-C706DA4CC7E9}" srcOrd="1" destOrd="0" parTransId="{191A0438-12FB-4A05-946D-14FFCFA51D11}" sibTransId="{58A9212C-0558-4187-9065-5FE14EDB2018}"/>
    <dgm:cxn modelId="{757DDAB5-1397-460A-B39E-3200AF216C70}" type="presOf" srcId="{8502AD70-19B9-49F2-AEF5-5FBC94532D47}" destId="{A1B8A057-A448-4468-BF0F-5D3D52AE9111}" srcOrd="0" destOrd="0" presId="urn:microsoft.com/office/officeart/2005/8/layout/cycle2"/>
    <dgm:cxn modelId="{2DC13FC8-553B-4B7F-AAB8-729EC6C2BD9C}" type="presOf" srcId="{470B7735-6014-48DC-9462-4F904922136C}" destId="{AD5F8719-6E36-4AEB-B5D5-E3CE19A96B41}" srcOrd="0" destOrd="0" presId="urn:microsoft.com/office/officeart/2005/8/layout/cycle2"/>
    <dgm:cxn modelId="{B22F4CD3-33BF-4B1C-B489-173EA17A8A83}" type="presOf" srcId="{109E653A-E25C-4CA5-863F-65EB5946B120}" destId="{0CB85F95-7699-45E5-9515-EEAF9E6654D7}" srcOrd="1" destOrd="0" presId="urn:microsoft.com/office/officeart/2005/8/layout/cycle2"/>
    <dgm:cxn modelId="{145522D4-3257-4F46-A4C8-39EE5294F19D}" type="presOf" srcId="{44528A3D-DDB3-4C8A-833A-7F1001B5E7EB}" destId="{B466D318-1366-4D5D-AA6F-328E1529011D}" srcOrd="0" destOrd="0" presId="urn:microsoft.com/office/officeart/2005/8/layout/cycle2"/>
    <dgm:cxn modelId="{34C103E9-DEC7-4ABD-977C-856842020DAE}" srcId="{470B7735-6014-48DC-9462-4F904922136C}" destId="{8502AD70-19B9-49F2-AEF5-5FBC94532D47}" srcOrd="0" destOrd="0" parTransId="{CB34CA38-51D3-44AF-A3C5-367FEBE7D3DD}" sibTransId="{42CB04CC-46F5-4010-AC28-7EFD764C4436}"/>
    <dgm:cxn modelId="{3086E4EB-60A6-413A-A832-B4BB514CBC3B}" type="presOf" srcId="{E4296476-9B6F-4015-9A56-F093B8A7D849}" destId="{44570668-500B-42F4-B9BC-9823D2A57F3E}" srcOrd="1" destOrd="0" presId="urn:microsoft.com/office/officeart/2005/8/layout/cycle2"/>
    <dgm:cxn modelId="{3624E0F7-5AF7-44A9-A357-EE8088781E64}" type="presOf" srcId="{4FB776A3-35AC-492F-8ACF-048DF3CD19FA}" destId="{391FD886-EB08-49CD-AD17-77966E891C11}" srcOrd="1" destOrd="0" presId="urn:microsoft.com/office/officeart/2005/8/layout/cycle2"/>
    <dgm:cxn modelId="{FFB7716C-C0E1-46CE-B90B-F462C4BEADAD}" type="presParOf" srcId="{AD5F8719-6E36-4AEB-B5D5-E3CE19A96B41}" destId="{A1B8A057-A448-4468-BF0F-5D3D52AE9111}" srcOrd="0" destOrd="0" presId="urn:microsoft.com/office/officeart/2005/8/layout/cycle2"/>
    <dgm:cxn modelId="{83E9EA6E-0126-48BC-946C-4ED8F672E49B}" type="presParOf" srcId="{AD5F8719-6E36-4AEB-B5D5-E3CE19A96B41}" destId="{7AE7647B-FDC0-442E-95A7-B756BE1ACD7C}" srcOrd="1" destOrd="0" presId="urn:microsoft.com/office/officeart/2005/8/layout/cycle2"/>
    <dgm:cxn modelId="{47FCE535-0833-4306-AE81-687001BB3A07}" type="presParOf" srcId="{7AE7647B-FDC0-442E-95A7-B756BE1ACD7C}" destId="{C0CF01F8-5DF3-4385-B992-D3E326D305B1}" srcOrd="0" destOrd="0" presId="urn:microsoft.com/office/officeart/2005/8/layout/cycle2"/>
    <dgm:cxn modelId="{07A3335A-4C5E-4641-98CC-FA11AE0C0E79}" type="presParOf" srcId="{AD5F8719-6E36-4AEB-B5D5-E3CE19A96B41}" destId="{4C88F1B3-F91D-42BC-8E6B-E354622C9199}" srcOrd="2" destOrd="0" presId="urn:microsoft.com/office/officeart/2005/8/layout/cycle2"/>
    <dgm:cxn modelId="{68856780-49E5-4CF2-B76E-CF181438FCAC}" type="presParOf" srcId="{AD5F8719-6E36-4AEB-B5D5-E3CE19A96B41}" destId="{DC5FC45F-71E6-4D25-9917-0808419A74D9}" srcOrd="3" destOrd="0" presId="urn:microsoft.com/office/officeart/2005/8/layout/cycle2"/>
    <dgm:cxn modelId="{B8BC4CFB-837A-4E1A-A136-DEC379A8EEC2}" type="presParOf" srcId="{DC5FC45F-71E6-4D25-9917-0808419A74D9}" destId="{0C00764F-7C81-4E28-AD23-BDB51634A08F}" srcOrd="0" destOrd="0" presId="urn:microsoft.com/office/officeart/2005/8/layout/cycle2"/>
    <dgm:cxn modelId="{7DA55893-BA60-4D7F-8D88-6C3C01BBB4D5}" type="presParOf" srcId="{AD5F8719-6E36-4AEB-B5D5-E3CE19A96B41}" destId="{B466D318-1366-4D5D-AA6F-328E1529011D}" srcOrd="4" destOrd="0" presId="urn:microsoft.com/office/officeart/2005/8/layout/cycle2"/>
    <dgm:cxn modelId="{5D8865A4-68A6-46BF-8F3C-7FC86AE9BB4C}" type="presParOf" srcId="{AD5F8719-6E36-4AEB-B5D5-E3CE19A96B41}" destId="{BAEFE362-DD60-421D-84AE-8CDC2399865F}" srcOrd="5" destOrd="0" presId="urn:microsoft.com/office/officeart/2005/8/layout/cycle2"/>
    <dgm:cxn modelId="{12CAB0D1-1B86-47BF-8317-C3EA789E8910}" type="presParOf" srcId="{BAEFE362-DD60-421D-84AE-8CDC2399865F}" destId="{391FD886-EB08-49CD-AD17-77966E891C11}" srcOrd="0" destOrd="0" presId="urn:microsoft.com/office/officeart/2005/8/layout/cycle2"/>
    <dgm:cxn modelId="{A92F819C-523B-42B2-90A9-FC0D788CE201}" type="presParOf" srcId="{AD5F8719-6E36-4AEB-B5D5-E3CE19A96B41}" destId="{C525C541-2C92-4447-96F4-378092AD91D2}" srcOrd="6" destOrd="0" presId="urn:microsoft.com/office/officeart/2005/8/layout/cycle2"/>
    <dgm:cxn modelId="{56CF7070-FC34-4D16-8A0E-33884DE8ADAD}" type="presParOf" srcId="{AD5F8719-6E36-4AEB-B5D5-E3CE19A96B41}" destId="{57A94843-86DF-441A-8687-16E2992C6944}" srcOrd="7" destOrd="0" presId="urn:microsoft.com/office/officeart/2005/8/layout/cycle2"/>
    <dgm:cxn modelId="{666E1961-D0A5-4BEC-8F1B-0ACD4BA082FF}" type="presParOf" srcId="{57A94843-86DF-441A-8687-16E2992C6944}" destId="{0CB85F95-7699-45E5-9515-EEAF9E6654D7}" srcOrd="0" destOrd="0" presId="urn:microsoft.com/office/officeart/2005/8/layout/cycle2"/>
    <dgm:cxn modelId="{23EF4D00-09AF-4477-BA9E-0C9143D7BC37}" type="presParOf" srcId="{AD5F8719-6E36-4AEB-B5D5-E3CE19A96B41}" destId="{50284405-2F54-4D66-A1BB-35F77CEA78D4}" srcOrd="8" destOrd="0" presId="urn:microsoft.com/office/officeart/2005/8/layout/cycle2"/>
    <dgm:cxn modelId="{8B253F7F-CD4A-4582-91A3-571C78BB78F6}" type="presParOf" srcId="{AD5F8719-6E36-4AEB-B5D5-E3CE19A96B41}" destId="{4F35826A-B561-4E3C-B1D1-4CBBF4AC88D3}" srcOrd="9" destOrd="0" presId="urn:microsoft.com/office/officeart/2005/8/layout/cycle2"/>
    <dgm:cxn modelId="{27EA105E-CDAD-401C-8C29-84291230B47A}" type="presParOf" srcId="{4F35826A-B561-4E3C-B1D1-4CBBF4AC88D3}" destId="{B89479BD-1A8E-48C8-89E2-BE35977A6AA9}" srcOrd="0" destOrd="0" presId="urn:microsoft.com/office/officeart/2005/8/layout/cycle2"/>
    <dgm:cxn modelId="{DD75B8EC-13DB-47C1-865A-E5BEEC41697D}" type="presParOf" srcId="{AD5F8719-6E36-4AEB-B5D5-E3CE19A96B41}" destId="{0F19BC11-B3C9-4304-8149-4C5D5C851D7E}" srcOrd="10" destOrd="0" presId="urn:microsoft.com/office/officeart/2005/8/layout/cycle2"/>
    <dgm:cxn modelId="{AD0AF2A9-252B-4B04-8BFF-4B00B4EC90A9}" type="presParOf" srcId="{AD5F8719-6E36-4AEB-B5D5-E3CE19A96B41}" destId="{BF7B41FB-25F5-45B5-A967-3129A4C6CC8B}" srcOrd="11" destOrd="0" presId="urn:microsoft.com/office/officeart/2005/8/layout/cycle2"/>
    <dgm:cxn modelId="{E72946C0-66D8-4F18-BB1E-EFF24E0CE07A}" type="presParOf" srcId="{BF7B41FB-25F5-45B5-A967-3129A4C6CC8B}" destId="{4445EDE1-5EF5-405C-AAFF-73375E551AA9}" srcOrd="0" destOrd="0" presId="urn:microsoft.com/office/officeart/2005/8/layout/cycle2"/>
    <dgm:cxn modelId="{A859A160-8FDF-450A-B61A-673C0EC45347}" type="presParOf" srcId="{AD5F8719-6E36-4AEB-B5D5-E3CE19A96B41}" destId="{33E41ABA-7DE9-4E03-959F-2B22B968D9A9}" srcOrd="12" destOrd="0" presId="urn:microsoft.com/office/officeart/2005/8/layout/cycle2"/>
    <dgm:cxn modelId="{2747FA6D-9984-4097-9889-D9DD1BC2DDAF}" type="presParOf" srcId="{AD5F8719-6E36-4AEB-B5D5-E3CE19A96B41}" destId="{8E321E48-D9A4-4A90-95B1-084424E784D8}" srcOrd="13" destOrd="0" presId="urn:microsoft.com/office/officeart/2005/8/layout/cycle2"/>
    <dgm:cxn modelId="{7B973D49-7140-4FBB-9E8E-4F8B1655E56A}" type="presParOf" srcId="{8E321E48-D9A4-4A90-95B1-084424E784D8}" destId="{44570668-500B-42F4-B9BC-9823D2A57F3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8A057-A448-4468-BF0F-5D3D52AE9111}">
      <dsp:nvSpPr>
        <dsp:cNvPr id="0" name=""/>
        <dsp:cNvSpPr/>
      </dsp:nvSpPr>
      <dsp:spPr>
        <a:xfrm>
          <a:off x="2557060" y="1026"/>
          <a:ext cx="985890" cy="98589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Requirements Gathering</a:t>
          </a:r>
        </a:p>
      </dsp:txBody>
      <dsp:txXfrm>
        <a:off x="2701440" y="145406"/>
        <a:ext cx="697130" cy="697130"/>
      </dsp:txXfrm>
    </dsp:sp>
    <dsp:sp modelId="{7AE7647B-FDC0-442E-95A7-B756BE1ACD7C}">
      <dsp:nvSpPr>
        <dsp:cNvPr id="0" name=""/>
        <dsp:cNvSpPr/>
      </dsp:nvSpPr>
      <dsp:spPr>
        <a:xfrm rot="1542857">
          <a:off x="3579097" y="645450"/>
          <a:ext cx="261852" cy="332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582987" y="694956"/>
        <a:ext cx="183296" cy="199642"/>
      </dsp:txXfrm>
    </dsp:sp>
    <dsp:sp modelId="{4C88F1B3-F91D-42BC-8E6B-E354622C9199}">
      <dsp:nvSpPr>
        <dsp:cNvPr id="0" name=""/>
        <dsp:cNvSpPr/>
      </dsp:nvSpPr>
      <dsp:spPr>
        <a:xfrm>
          <a:off x="3890450" y="643153"/>
          <a:ext cx="985890" cy="98589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Requirement Analysis</a:t>
          </a:r>
          <a:endParaRPr lang="en-US" sz="900" kern="1200" dirty="0"/>
        </a:p>
      </dsp:txBody>
      <dsp:txXfrm>
        <a:off x="4034830" y="787533"/>
        <a:ext cx="697130" cy="697130"/>
      </dsp:txXfrm>
    </dsp:sp>
    <dsp:sp modelId="{DC5FC45F-71E6-4D25-9917-0808419A74D9}">
      <dsp:nvSpPr>
        <dsp:cNvPr id="0" name=""/>
        <dsp:cNvSpPr/>
      </dsp:nvSpPr>
      <dsp:spPr>
        <a:xfrm rot="4628571">
          <a:off x="4415480" y="1683927"/>
          <a:ext cx="261852" cy="332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446018" y="1712182"/>
        <a:ext cx="183296" cy="199642"/>
      </dsp:txXfrm>
    </dsp:sp>
    <dsp:sp modelId="{B466D318-1366-4D5D-AA6F-328E1529011D}">
      <dsp:nvSpPr>
        <dsp:cNvPr id="0" name=""/>
        <dsp:cNvSpPr/>
      </dsp:nvSpPr>
      <dsp:spPr>
        <a:xfrm>
          <a:off x="4219771" y="2086000"/>
          <a:ext cx="985890" cy="98589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Architecture</a:t>
          </a:r>
          <a:endParaRPr lang="en-US" sz="900" kern="1200" dirty="0"/>
        </a:p>
      </dsp:txBody>
      <dsp:txXfrm>
        <a:off x="4364151" y="2230380"/>
        <a:ext cx="697130" cy="697130"/>
      </dsp:txXfrm>
    </dsp:sp>
    <dsp:sp modelId="{BAEFE362-DD60-421D-84AE-8CDC2399865F}">
      <dsp:nvSpPr>
        <dsp:cNvPr id="0" name=""/>
        <dsp:cNvSpPr/>
      </dsp:nvSpPr>
      <dsp:spPr>
        <a:xfrm rot="7714286">
          <a:off x="4125043" y="2985318"/>
          <a:ext cx="261852" cy="332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4188810" y="3021157"/>
        <a:ext cx="183296" cy="199642"/>
      </dsp:txXfrm>
    </dsp:sp>
    <dsp:sp modelId="{C525C541-2C92-4447-96F4-378092AD91D2}">
      <dsp:nvSpPr>
        <dsp:cNvPr id="0" name=""/>
        <dsp:cNvSpPr/>
      </dsp:nvSpPr>
      <dsp:spPr>
        <a:xfrm>
          <a:off x="3297036" y="3243072"/>
          <a:ext cx="985890" cy="98589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Design</a:t>
          </a:r>
          <a:endParaRPr lang="en-US" sz="900" kern="1200" dirty="0"/>
        </a:p>
      </dsp:txBody>
      <dsp:txXfrm>
        <a:off x="3441416" y="3387452"/>
        <a:ext cx="697130" cy="697130"/>
      </dsp:txXfrm>
    </dsp:sp>
    <dsp:sp modelId="{57A94843-86DF-441A-8687-16E2992C6944}">
      <dsp:nvSpPr>
        <dsp:cNvPr id="0" name=""/>
        <dsp:cNvSpPr/>
      </dsp:nvSpPr>
      <dsp:spPr>
        <a:xfrm rot="10800000">
          <a:off x="2926490" y="3569649"/>
          <a:ext cx="261852" cy="332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3005046" y="3636197"/>
        <a:ext cx="183296" cy="199642"/>
      </dsp:txXfrm>
    </dsp:sp>
    <dsp:sp modelId="{50284405-2F54-4D66-A1BB-35F77CEA78D4}">
      <dsp:nvSpPr>
        <dsp:cNvPr id="0" name=""/>
        <dsp:cNvSpPr/>
      </dsp:nvSpPr>
      <dsp:spPr>
        <a:xfrm>
          <a:off x="1817084" y="3243072"/>
          <a:ext cx="985890" cy="98589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Implementation</a:t>
          </a:r>
          <a:endParaRPr lang="en-US" sz="900" kern="1200" dirty="0"/>
        </a:p>
      </dsp:txBody>
      <dsp:txXfrm>
        <a:off x="1961464" y="3387452"/>
        <a:ext cx="697130" cy="697130"/>
      </dsp:txXfrm>
    </dsp:sp>
    <dsp:sp modelId="{4F35826A-B561-4E3C-B1D1-4CBBF4AC88D3}">
      <dsp:nvSpPr>
        <dsp:cNvPr id="0" name=""/>
        <dsp:cNvSpPr/>
      </dsp:nvSpPr>
      <dsp:spPr>
        <a:xfrm rot="13885714">
          <a:off x="1722356" y="2996906"/>
          <a:ext cx="261852" cy="332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1786123" y="3094163"/>
        <a:ext cx="183296" cy="199642"/>
      </dsp:txXfrm>
    </dsp:sp>
    <dsp:sp modelId="{0F19BC11-B3C9-4304-8149-4C5D5C851D7E}">
      <dsp:nvSpPr>
        <dsp:cNvPr id="0" name=""/>
        <dsp:cNvSpPr/>
      </dsp:nvSpPr>
      <dsp:spPr>
        <a:xfrm>
          <a:off x="894349" y="2086000"/>
          <a:ext cx="985890" cy="98589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Testing</a:t>
          </a:r>
          <a:endParaRPr lang="en-US" sz="900" kern="1200" dirty="0"/>
        </a:p>
      </dsp:txBody>
      <dsp:txXfrm>
        <a:off x="1038729" y="2230380"/>
        <a:ext cx="697130" cy="697130"/>
      </dsp:txXfrm>
    </dsp:sp>
    <dsp:sp modelId="{BF7B41FB-25F5-45B5-A967-3129A4C6CC8B}">
      <dsp:nvSpPr>
        <dsp:cNvPr id="0" name=""/>
        <dsp:cNvSpPr/>
      </dsp:nvSpPr>
      <dsp:spPr>
        <a:xfrm rot="16971429">
          <a:off x="1419379" y="1698378"/>
          <a:ext cx="261852" cy="332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449917" y="1803219"/>
        <a:ext cx="183296" cy="199642"/>
      </dsp:txXfrm>
    </dsp:sp>
    <dsp:sp modelId="{33E41ABA-7DE9-4E03-959F-2B22B968D9A9}">
      <dsp:nvSpPr>
        <dsp:cNvPr id="0" name=""/>
        <dsp:cNvSpPr/>
      </dsp:nvSpPr>
      <dsp:spPr>
        <a:xfrm>
          <a:off x="1223669" y="643153"/>
          <a:ext cx="985890" cy="98589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Deployment</a:t>
          </a:r>
          <a:endParaRPr lang="en-US" sz="900" kern="1200" dirty="0"/>
        </a:p>
      </dsp:txBody>
      <dsp:txXfrm>
        <a:off x="1368049" y="787533"/>
        <a:ext cx="697130" cy="697130"/>
      </dsp:txXfrm>
    </dsp:sp>
    <dsp:sp modelId="{8E321E48-D9A4-4A90-95B1-084424E784D8}">
      <dsp:nvSpPr>
        <dsp:cNvPr id="0" name=""/>
        <dsp:cNvSpPr/>
      </dsp:nvSpPr>
      <dsp:spPr>
        <a:xfrm rot="20057143">
          <a:off x="2245706" y="651881"/>
          <a:ext cx="261852" cy="332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249596" y="735471"/>
        <a:ext cx="183296" cy="199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61BE-0B26-EC19-4CCF-D7FD2829E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513FD-2B62-658D-6120-D2D1D40B9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3228D-514E-5790-16C0-2B171E4C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F0203-25C3-960D-7E62-6AE510D1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ECE8-C139-A3D9-59B9-E28D4E2E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C195-29DF-AE16-48C8-D94F0139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E7DA2-B5A8-8BCA-9CE5-8CDEBBF95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4B1E8-2F70-E59E-AF97-159583A4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F0EB7-E07A-5120-CCA6-2689F853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4C70-62DA-ED3C-B71D-E0490014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F6B20-6147-BB09-F0D1-0A947CED5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02C0D-DA20-9D77-C2D4-983695CC5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879EA-D632-9120-9C15-11DECE56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07602-A766-46F7-7405-A59B27CB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10E3-B976-DA66-B5AB-EDBEA1ED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7309-D7B0-088E-EF88-4964FB7E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B63AC-C6B2-24BA-F922-5AC49C98B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19E79-44BF-6FC3-48E0-B7254CE8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94C21-652E-2102-06EA-88F38D0E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CE571-E180-4677-5C78-9201274C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2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4808-22E9-ED9D-D3F5-A845DD3C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5F07-19A7-00F5-9EBA-217568D27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CDD4C-81F3-75B1-F5AD-9559C0A5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F9E82-B711-E0FE-A345-83604B18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AF75-CEEE-CB86-2785-2453073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B323-DCD2-D22C-3042-EB511394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71201-8005-2430-B294-6D04F9573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A464B-C369-E9EA-866A-20A33AD84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FA13-0321-EA3E-1C61-1D0C86C8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91AF4-1C88-3158-EFA5-CEE75B6C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C03CA-6B2B-E715-C9D4-259A8D26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1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DC12-3BDA-E15B-D4F8-367FDFA3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4919-EBA8-772E-BCE3-7FA7B56D4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21484-FC0F-D94F-B08D-8E8D2FB0D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05F41-ABFE-BF47-8584-25EC238FE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49A38-34CF-A867-9AE9-B3123EE35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A2DD4-D57A-0D84-62EF-ABFE55F7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5DCD1-EF53-380F-42DD-797397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56E95-D263-505F-D2F0-9EAFAF57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F954-A425-E2AE-39D2-35F2FACE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2607-FFE9-C24F-B498-44B32B71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4AAE3-8FB7-007D-80F6-35D3C6C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37016-BA3E-26A2-2364-3B66FED1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AE469-E56C-806C-D4AF-574CBBE6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D4BFB-1546-E3EA-25FB-7458B802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9D98D-0A5B-75E5-37C9-53B19F15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9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5837-614C-17DA-7349-6D90D0E1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AC20-3810-D2C4-BD57-67D71342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0DBED-53E8-3612-5E70-BD96FCCDA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A3653-834F-939C-A046-B5659E0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D7CD1-2B60-3919-D1AF-64A85123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0AD67-A252-9EAA-433E-E4F18281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CB35-CE70-8B14-CF11-819A5391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0CB49-026A-C0D3-ED9D-6271AC27A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B2EBD-98CD-512E-3F1C-008ECC008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9EE4C-336D-A521-2CEA-03D1E40B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03C48-D5BF-CD9C-62DC-F19002A6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EF0AC-8ED2-0C01-F946-B335C5A2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23E67-D35B-11D3-1E61-47149752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812E2-0E19-72DE-BF92-22B61AE72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BEB4B-1B7D-F589-5EEF-E5C9DDE9D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13A9F-B45D-9F8A-48A0-B8AD627DD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2A159-963B-E563-2C47-93E117912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7500-DDDC-A6DA-3009-AA5DBBB04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A1161-31E9-0BDC-7E2D-600B6BDCC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Introducing Modeling </a:t>
            </a:r>
          </a:p>
          <a:p>
            <a:r>
              <a:rPr lang="en-US" dirty="0"/>
              <a:t>and </a:t>
            </a:r>
          </a:p>
          <a:p>
            <a:r>
              <a:rPr lang="en-US" dirty="0"/>
              <a:t>the Software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48256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0FA-4DC4-FC4D-9A93-2B584BFE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the Requirements Analysis Workflow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4CDEBC-9209-D7E4-46E3-1E5700F9F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869" y="1864895"/>
            <a:ext cx="11325214" cy="4235116"/>
          </a:xfrm>
        </p:spPr>
      </p:pic>
    </p:spTree>
    <p:extLst>
      <p:ext uri="{BB962C8B-B14F-4D97-AF65-F5344CB8AC3E}">
        <p14:creationId xmlns:p14="http://schemas.microsoft.com/office/powerpoint/2010/main" val="242146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70164F4-AB27-7A95-BA7F-79C8DDBB5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034" y="1522246"/>
            <a:ext cx="7966123" cy="556681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C51ECC-BB22-3772-A84B-251D47D7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and Artifacts of the Requirements Analysis Workflow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CEBFFB-A15E-2944-F41E-8A40AC966BDF}"/>
              </a:ext>
            </a:extLst>
          </p:cNvPr>
          <p:cNvSpPr txBox="1"/>
          <p:nvPr/>
        </p:nvSpPr>
        <p:spPr>
          <a:xfrm>
            <a:off x="7937048" y="3429000"/>
            <a:ext cx="4082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CRC = Class Responsibility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24826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44DE-00C7-742B-6698-B63E02F2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the Architecture Workflow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84FF4B-6A6A-BC53-9A41-5E9CD340A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086" y="1480741"/>
            <a:ext cx="9513121" cy="3896518"/>
          </a:xfrm>
        </p:spPr>
      </p:pic>
    </p:spTree>
    <p:extLst>
      <p:ext uri="{BB962C8B-B14F-4D97-AF65-F5344CB8AC3E}">
        <p14:creationId xmlns:p14="http://schemas.microsoft.com/office/powerpoint/2010/main" val="229597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768C-7FB6-08D7-A258-7E0A3C36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and Artifacts of the Architecture Workflow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E6881A-1C87-A713-7D6B-ACDC922FA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621" y="1600491"/>
            <a:ext cx="8262186" cy="5143502"/>
          </a:xfrm>
        </p:spPr>
      </p:pic>
    </p:spTree>
    <p:extLst>
      <p:ext uri="{BB962C8B-B14F-4D97-AF65-F5344CB8AC3E}">
        <p14:creationId xmlns:p14="http://schemas.microsoft.com/office/powerpoint/2010/main" val="252013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D531-18A6-CB43-BC04-CBBFFC21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the Design Workflow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C0B2A5-EBE4-ED87-22D8-6A8165C0C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948" y="1690688"/>
            <a:ext cx="10135244" cy="3946356"/>
          </a:xfrm>
        </p:spPr>
      </p:pic>
    </p:spTree>
    <p:extLst>
      <p:ext uri="{BB962C8B-B14F-4D97-AF65-F5344CB8AC3E}">
        <p14:creationId xmlns:p14="http://schemas.microsoft.com/office/powerpoint/2010/main" val="400167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ED20-D760-D8F3-4863-DA9E15C9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0242" cy="1325563"/>
          </a:xfrm>
        </p:spPr>
        <p:txBody>
          <a:bodyPr/>
          <a:lstStyle/>
          <a:p>
            <a:r>
              <a:rPr lang="en-US" dirty="0"/>
              <a:t>Activities and Artifacts of the Design Workflow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34CC5-FDE2-D82B-EB97-8EA861A6C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872" y="1347630"/>
            <a:ext cx="8626643" cy="5348519"/>
          </a:xfrm>
        </p:spPr>
      </p:pic>
    </p:spTree>
    <p:extLst>
      <p:ext uri="{BB962C8B-B14F-4D97-AF65-F5344CB8AC3E}">
        <p14:creationId xmlns:p14="http://schemas.microsoft.com/office/powerpoint/2010/main" val="183216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797D-3D28-4A8F-932F-18514DB7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the Implementation, Testing, and Deployment Workflow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0BE991-14DC-C200-3F02-57895EC33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070" y="1852864"/>
            <a:ext cx="9267505" cy="1892258"/>
          </a:xfrm>
        </p:spPr>
      </p:pic>
    </p:spTree>
    <p:extLst>
      <p:ext uri="{BB962C8B-B14F-4D97-AF65-F5344CB8AC3E}">
        <p14:creationId xmlns:p14="http://schemas.microsoft.com/office/powerpoint/2010/main" val="351206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and Artifacts of Implementation, Testing and Deployment Workflow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0E2C2F-8804-EE80-47B5-F080575B4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956132" cy="4825851"/>
          </a:xfrm>
        </p:spPr>
      </p:pic>
    </p:spTree>
    <p:extLst>
      <p:ext uri="{BB962C8B-B14F-4D97-AF65-F5344CB8AC3E}">
        <p14:creationId xmlns:p14="http://schemas.microsoft.com/office/powerpoint/2010/main" val="2541275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0295B-F9E5-7505-8EC5-4740E194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AE37E-1E89-621C-BD1E-8E47406C6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9" y="4851400"/>
            <a:ext cx="10515600" cy="1568868"/>
          </a:xfrm>
        </p:spPr>
        <p:txBody>
          <a:bodyPr/>
          <a:lstStyle/>
          <a:p>
            <a:r>
              <a:rPr lang="en-US" dirty="0"/>
              <a:t>A model is an abstract conceptualized of some entity (such as building) or system (such as software).</a:t>
            </a:r>
          </a:p>
          <a:p>
            <a:r>
              <a:rPr lang="en-US" dirty="0"/>
              <a:t>Different view show the model from different perspectives.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FD712-AD41-3167-9128-644DCFBF5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10" y="1690688"/>
            <a:ext cx="10219664" cy="298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69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DACC-B945-419A-7B7F-548C3EB9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Model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281B-AA46-17FA-B76C-4761B9F70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5073"/>
            <a:ext cx="10515600" cy="34818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Specifically, modeling enables us to: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Visualize new or existing systems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Communicate decisions to the project stakeholders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Document the decisions made in each OOSD workflow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Specify the structure (static) and behavior (dynamic) elements of a system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Use a template for constructing the software solution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64E9B-6E2F-AE11-A2D7-F7AA20D9D1F3}"/>
              </a:ext>
            </a:extLst>
          </p:cNvPr>
          <p:cNvSpPr txBox="1"/>
          <p:nvPr/>
        </p:nvSpPr>
        <p:spPr>
          <a:xfrm>
            <a:off x="721895" y="1407695"/>
            <a:ext cx="803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“We build models so that we can better understand the system we are developing.”</a:t>
            </a:r>
          </a:p>
          <a:p>
            <a:r>
              <a:rPr lang="en-US" dirty="0"/>
              <a:t>(</a:t>
            </a:r>
            <a:r>
              <a:rPr lang="en-US" dirty="0" err="1"/>
              <a:t>Booch</a:t>
            </a:r>
            <a:r>
              <a:rPr lang="en-US" dirty="0"/>
              <a:t> UML Use Guide page 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8759A-EF55-B962-C9D0-078945F9E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94" y="1407695"/>
            <a:ext cx="1162212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0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CF9A-B8DD-90D5-80B7-D8B80ACF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CF64-03AE-818D-CD6E-5F4E8F6D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61" y="1464676"/>
            <a:ext cx="7388727" cy="52128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Upon Completion of this module, you should be able to: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Describe Object-Oriented Software Development (OOSD) process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Describe how modeling supports the OOSD process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Describe the benefits of modeling software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Explain the purpose, activities, and artifacts of the following OOSD workflows:</a:t>
            </a:r>
          </a:p>
          <a:p>
            <a:pPr lvl="1"/>
            <a:r>
              <a:rPr lang="en-US" dirty="0"/>
              <a:t>Requirements Gathering</a:t>
            </a:r>
          </a:p>
          <a:p>
            <a:pPr lvl="1"/>
            <a:r>
              <a:rPr lang="en-US" dirty="0"/>
              <a:t>Requirement Analysis</a:t>
            </a:r>
          </a:p>
          <a:p>
            <a:pPr lvl="1"/>
            <a:r>
              <a:rPr lang="en-US" dirty="0"/>
              <a:t>Architecture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Deployment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6EBFA4F-725A-2C6A-6AF8-5D109BE658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188800"/>
              </p:ext>
            </p:extLst>
          </p:nvPr>
        </p:nvGraphicFramePr>
        <p:xfrm>
          <a:off x="6549189" y="2351282"/>
          <a:ext cx="6100011" cy="4229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492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E9A0-46F7-FE98-BC09-B9EEA6FF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OOSD as Model Transformations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0ECE3-9222-37E8-52FA-A755EA2E8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78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Software development can be viewed as a series of transformation from the Stakeholder’s mental model to the actual code: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0CC2B-173D-7FB1-E28C-83F0A9B42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52" y="2863516"/>
            <a:ext cx="1101294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02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5C5B-206C-B86F-D834-04C038AB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 UML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3A25A-6DD1-D391-C911-58116BAC9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8821"/>
            <a:ext cx="10515600" cy="25073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the UML, a model is composed of: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Elements (things and relationships)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Diagrams (build from elements)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Views (diagrams showing different perspectives of a model)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7950C-6097-5DE9-A836-97D9A6E2428A}"/>
              </a:ext>
            </a:extLst>
          </p:cNvPr>
          <p:cNvSpPr txBox="1"/>
          <p:nvPr/>
        </p:nvSpPr>
        <p:spPr>
          <a:xfrm>
            <a:off x="721895" y="1407695"/>
            <a:ext cx="10335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“The Unified Modeling Language (UML) is a graphical language for visualizing, specifying, constructing, and documenting the artifacts of a software-intensive system.”</a:t>
            </a:r>
          </a:p>
          <a:p>
            <a:r>
              <a:rPr lang="en-US" dirty="0"/>
              <a:t>(UML v1.4 page xix)</a:t>
            </a:r>
          </a:p>
        </p:txBody>
      </p:sp>
    </p:spTree>
    <p:extLst>
      <p:ext uri="{BB962C8B-B14F-4D97-AF65-F5344CB8AC3E}">
        <p14:creationId xmlns:p14="http://schemas.microsoft.com/office/powerpoint/2010/main" val="1237153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8632-B9D6-AC81-9642-798D3DEF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Elements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267223F-9012-5C1E-ECE5-96DA6327A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5148"/>
            <a:ext cx="8845488" cy="5167727"/>
          </a:xfrm>
        </p:spPr>
      </p:pic>
    </p:spTree>
    <p:extLst>
      <p:ext uri="{BB962C8B-B14F-4D97-AF65-F5344CB8AC3E}">
        <p14:creationId xmlns:p14="http://schemas.microsoft.com/office/powerpoint/2010/main" val="4076155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777AB-6F16-453C-019E-BFBE46BE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Diagrams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38DD5E-3134-37CE-93DE-AD1297727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9056"/>
            <a:ext cx="9164020" cy="5104135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1419FE-DE0D-75BA-B0A2-B0AFF2B01877}"/>
              </a:ext>
            </a:extLst>
          </p:cNvPr>
          <p:cNvCxnSpPr>
            <a:cxnSpLocks/>
          </p:cNvCxnSpPr>
          <p:nvPr/>
        </p:nvCxnSpPr>
        <p:spPr>
          <a:xfrm>
            <a:off x="5540525" y="1335508"/>
            <a:ext cx="0" cy="5349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B24C3A-66D4-FDDE-9A49-48870DD9D0C9}"/>
              </a:ext>
            </a:extLst>
          </p:cNvPr>
          <p:cNvSpPr txBox="1"/>
          <p:nvPr/>
        </p:nvSpPr>
        <p:spPr>
          <a:xfrm>
            <a:off x="2719137" y="1263316"/>
            <a:ext cx="70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2ED318-1916-751B-74A5-1F485436D6EB}"/>
              </a:ext>
            </a:extLst>
          </p:cNvPr>
          <p:cNvSpPr txBox="1"/>
          <p:nvPr/>
        </p:nvSpPr>
        <p:spPr>
          <a:xfrm>
            <a:off x="7310856" y="1139724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Dynamic</a:t>
            </a:r>
          </a:p>
        </p:txBody>
      </p:sp>
    </p:spTree>
    <p:extLst>
      <p:ext uri="{BB962C8B-B14F-4D97-AF65-F5344CB8AC3E}">
        <p14:creationId xmlns:p14="http://schemas.microsoft.com/office/powerpoint/2010/main" val="786367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C37A-9881-6ACA-5B19-AA26E5360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Diagram Categories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AC87FE-E4F2-08C9-BC24-4B79628DC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9" y="1431050"/>
            <a:ext cx="8707819" cy="5061825"/>
          </a:xfrm>
        </p:spPr>
      </p:pic>
    </p:spTree>
    <p:extLst>
      <p:ext uri="{BB962C8B-B14F-4D97-AF65-F5344CB8AC3E}">
        <p14:creationId xmlns:p14="http://schemas.microsoft.com/office/powerpoint/2010/main" val="2304819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595C-9C38-AA23-D5B9-7DBC16C0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UML Elements and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E4203-BB4E-4734-996A-F3A7D9DB3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UML has a few elements and connectors that are common across UML diagrams (artifacts). This include: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Package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Dependency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Stereotypes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That give more semantic (meaning) to those diagrams. </a:t>
            </a:r>
          </a:p>
        </p:txBody>
      </p:sp>
    </p:spTree>
    <p:extLst>
      <p:ext uri="{BB962C8B-B14F-4D97-AF65-F5344CB8AC3E}">
        <p14:creationId xmlns:p14="http://schemas.microsoft.com/office/powerpoint/2010/main" val="3983419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1ECE-CCEF-078F-3444-F048A591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 and Notes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C11C30-77E7-0F7C-0AB6-8921DA17F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1" y="1427347"/>
            <a:ext cx="7304669" cy="5170721"/>
          </a:xfrm>
        </p:spPr>
      </p:pic>
    </p:spTree>
    <p:extLst>
      <p:ext uri="{BB962C8B-B14F-4D97-AF65-F5344CB8AC3E}">
        <p14:creationId xmlns:p14="http://schemas.microsoft.com/office/powerpoint/2010/main" val="1338174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81B8-9BB8-D789-727D-ACF029F9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and Stereotype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61B6DB-51FF-8CC3-EC85-CB1217141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8" y="1380129"/>
            <a:ext cx="7293477" cy="3907220"/>
          </a:xfrm>
        </p:spPr>
      </p:pic>
    </p:spTree>
    <p:extLst>
      <p:ext uri="{BB962C8B-B14F-4D97-AF65-F5344CB8AC3E}">
        <p14:creationId xmlns:p14="http://schemas.microsoft.com/office/powerpoint/2010/main" val="1682688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02AF-C4C5-6BE7-6222-F207628F0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UML Is and Is Not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FAF958-9220-D1AA-4D72-36BB4B81A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22" y="1515980"/>
            <a:ext cx="10677556" cy="3483880"/>
          </a:xfrm>
        </p:spPr>
      </p:pic>
    </p:spTree>
    <p:extLst>
      <p:ext uri="{BB962C8B-B14F-4D97-AF65-F5344CB8AC3E}">
        <p14:creationId xmlns:p14="http://schemas.microsoft.com/office/powerpoint/2010/main" val="734696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9FFA2-C34C-96FC-A0DE-E6FD29A0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9A27-DCEC-FF9C-EBCD-DE9124BAC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UML itself is a tool. You can create UML diagrams on paper or a white board. However, software tools are available to: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Provide computer-aided drawing of UML diagrams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Support (or enforce) semantic verification of diagrams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Provide support for a specific methodology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Generate code skeletons from the UML diagrams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Organize all of the diagrams for a project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Automatic generation of modeling elements for design patterns, </a:t>
            </a:r>
            <a:r>
              <a:rPr lang="en-US" dirty="0" err="1"/>
              <a:t>Java</a:t>
            </a:r>
            <a:r>
              <a:rPr lang="en-US" baseline="30000" dirty="0" err="1"/>
              <a:t>TM</a:t>
            </a:r>
            <a:r>
              <a:rPr lang="en-US" dirty="0"/>
              <a:t> Platform, Enterprise Edition (</a:t>
            </a:r>
            <a:r>
              <a:rPr lang="en-US" dirty="0" err="1"/>
              <a:t>Java</a:t>
            </a:r>
            <a:r>
              <a:rPr lang="en-US" baseline="30000" dirty="0" err="1"/>
              <a:t>TM</a:t>
            </a:r>
            <a:r>
              <a:rPr lang="en-US" dirty="0"/>
              <a:t> EE Platform) components and so on</a:t>
            </a:r>
          </a:p>
        </p:txBody>
      </p:sp>
    </p:spTree>
    <p:extLst>
      <p:ext uri="{BB962C8B-B14F-4D97-AF65-F5344CB8AC3E}">
        <p14:creationId xmlns:p14="http://schemas.microsoft.com/office/powerpoint/2010/main" val="370501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04DE-9E1F-4905-3CC8-EF3924BE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Software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A1295-172F-267C-AAB8-B61680530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methodology is “a body of methods, rules, and postulates employed by a discipline” [Webster New Collegiate Dictionary]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OOSD, methodology refers to the highest-level organization of a software project.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This organization can be decomposed into medium-level phases. Phases are decomposed into workflows (disciplines). Workflows are decomposed into activities.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Activities transform the artifacts from one workflow to another. The output of one workflow become the input into the next.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final artifact is a working software system that satisfied the initial artifacts: </a:t>
            </a:r>
            <a:r>
              <a:rPr lang="en-US" b="1" dirty="0"/>
              <a:t>The system requirements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23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6169-509E-C63B-9724-EAA1C854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50836-34B4-BEBF-CAA4-A8CFB47DF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OOSD process starts with gathering the system requirements and ends with deploying a working system.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Workflows define the activities that transform the artifacts of project from requirements model to the implementation of code (the final artifact).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UML supports the creation of visual artifacts that represent views of your models.</a:t>
            </a:r>
          </a:p>
        </p:txBody>
      </p:sp>
    </p:spTree>
    <p:extLst>
      <p:ext uri="{BB962C8B-B14F-4D97-AF65-F5344CB8AC3E}">
        <p14:creationId xmlns:p14="http://schemas.microsoft.com/office/powerpoint/2010/main" val="1139375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8383-06A8-7BDB-5BBD-325EB2BD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#1: </a:t>
            </a:r>
            <a:r>
              <a:rPr lang="en-US" dirty="0"/>
              <a:t>Defining Workflow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0A2608-424D-1321-FA7B-C6FFFB05D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8" y="1393154"/>
            <a:ext cx="7944267" cy="5464846"/>
          </a:xfrm>
        </p:spPr>
      </p:pic>
    </p:spTree>
    <p:extLst>
      <p:ext uri="{BB962C8B-B14F-4D97-AF65-F5344CB8AC3E}">
        <p14:creationId xmlns:p14="http://schemas.microsoft.com/office/powerpoint/2010/main" val="1493185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9A92-DD42-9D78-3571-2587E0E8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#2: </a:t>
            </a:r>
            <a:r>
              <a:rPr lang="en-US" dirty="0"/>
              <a:t>Identifying Characteristic of the Requirements Gathering Workflow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856B53-44CC-76F2-54CA-9B3ECE927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737558" cy="4645440"/>
          </a:xfrm>
        </p:spPr>
      </p:pic>
    </p:spTree>
    <p:extLst>
      <p:ext uri="{BB962C8B-B14F-4D97-AF65-F5344CB8AC3E}">
        <p14:creationId xmlns:p14="http://schemas.microsoft.com/office/powerpoint/2010/main" val="3265358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553F-D055-A6AD-A4C4-ED850CC5C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#3: </a:t>
            </a:r>
            <a:r>
              <a:rPr lang="en-US" dirty="0"/>
              <a:t>Identifying Characteristic of the Requirements Analysis Workflow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C14EB1-A10B-F2B0-BE1D-32EF3A48C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483" y="1690687"/>
            <a:ext cx="10411100" cy="4607081"/>
          </a:xfrm>
        </p:spPr>
      </p:pic>
    </p:spTree>
    <p:extLst>
      <p:ext uri="{BB962C8B-B14F-4D97-AF65-F5344CB8AC3E}">
        <p14:creationId xmlns:p14="http://schemas.microsoft.com/office/powerpoint/2010/main" val="1108279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984A-2097-0ADF-C7E9-C5FD1DBF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#4: </a:t>
            </a:r>
            <a:r>
              <a:rPr lang="en-US" dirty="0"/>
              <a:t>Identifying Characteristic of the Architecture Workflow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AA1D67-C827-1F37-88E4-928D32FC6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5" y="1859957"/>
            <a:ext cx="10422739" cy="4347660"/>
          </a:xfrm>
        </p:spPr>
      </p:pic>
    </p:spTree>
    <p:extLst>
      <p:ext uri="{BB962C8B-B14F-4D97-AF65-F5344CB8AC3E}">
        <p14:creationId xmlns:p14="http://schemas.microsoft.com/office/powerpoint/2010/main" val="4100002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9D77-A1DD-EB1D-FA00-7616D509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#5: </a:t>
            </a:r>
            <a:r>
              <a:rPr lang="en-US" dirty="0"/>
              <a:t>Identifying Characteristic of the Requirements Gathering Workflow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4771B3-F770-EF06-FE39-D375228E7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7" y="1873159"/>
            <a:ext cx="10152109" cy="4218547"/>
          </a:xfrm>
        </p:spPr>
      </p:pic>
    </p:spTree>
    <p:extLst>
      <p:ext uri="{BB962C8B-B14F-4D97-AF65-F5344CB8AC3E}">
        <p14:creationId xmlns:p14="http://schemas.microsoft.com/office/powerpoint/2010/main" val="403683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B56C2-456E-AC22-C245-EA81564D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#6: </a:t>
            </a:r>
            <a:r>
              <a:rPr lang="en-US" dirty="0"/>
              <a:t>Exploring the Benefits of Modeling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D1BB4A-D7F5-5ECB-050E-1ACBD941D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42" y="1873974"/>
            <a:ext cx="7387999" cy="3481543"/>
          </a:xfrm>
        </p:spPr>
      </p:pic>
    </p:spTree>
    <p:extLst>
      <p:ext uri="{BB962C8B-B14F-4D97-AF65-F5344CB8AC3E}">
        <p14:creationId xmlns:p14="http://schemas.microsoft.com/office/powerpoint/2010/main" val="1284975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7FB7-17CE-AC67-FCAF-DA933C6A4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#7: </a:t>
            </a:r>
            <a:r>
              <a:rPr lang="en-US" dirty="0"/>
              <a:t>Identifying the Benefits of Modeling Software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D986E8-784E-7731-7D9F-870F42599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3" y="1937084"/>
            <a:ext cx="7568039" cy="3012080"/>
          </a:xfrm>
        </p:spPr>
      </p:pic>
    </p:spTree>
    <p:extLst>
      <p:ext uri="{BB962C8B-B14F-4D97-AF65-F5344CB8AC3E}">
        <p14:creationId xmlns:p14="http://schemas.microsoft.com/office/powerpoint/2010/main" val="970898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983C-34B7-6E2D-D6D9-AD235559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3" y="169349"/>
            <a:ext cx="5836941" cy="2598565"/>
          </a:xfrm>
        </p:spPr>
        <p:txBody>
          <a:bodyPr/>
          <a:lstStyle/>
          <a:p>
            <a:r>
              <a:rPr lang="en-US" b="1" dirty="0"/>
              <a:t>Activity #8: </a:t>
            </a:r>
            <a:r>
              <a:rPr lang="en-US" dirty="0"/>
              <a:t>Identifying Diagram Types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F8765-0645-89E0-5C29-B92B39D0B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0" y="2420203"/>
            <a:ext cx="4820323" cy="695422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DC33018-45C7-48F7-87B1-A46C37EBF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3120" y="355170"/>
            <a:ext cx="6061602" cy="6502829"/>
          </a:xfrm>
        </p:spPr>
      </p:pic>
    </p:spTree>
    <p:extLst>
      <p:ext uri="{BB962C8B-B14F-4D97-AF65-F5344CB8AC3E}">
        <p14:creationId xmlns:p14="http://schemas.microsoft.com/office/powerpoint/2010/main" val="218457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4D5B0-349A-3032-F0F7-D64347A01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OOSD 	Hierarchy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272C4A-39E8-DC5B-225C-515959957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1552812"/>
            <a:ext cx="8382436" cy="4076215"/>
          </a:xfrm>
        </p:spPr>
      </p:pic>
    </p:spTree>
    <p:extLst>
      <p:ext uri="{BB962C8B-B14F-4D97-AF65-F5344CB8AC3E}">
        <p14:creationId xmlns:p14="http://schemas.microsoft.com/office/powerpoint/2010/main" val="151519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8AEE-33A0-3746-8A34-67A0B536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83A03-0B70-92A4-15D1-F5248ACA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Software Development has traditionally encompassed the following workflows: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Requirements Gathering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Requirement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Architecture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Design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Implementation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Testing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2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the Software Team Job Roles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833B6F2-B173-6198-CA61-EAAFBDDA9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62729"/>
            <a:ext cx="8674267" cy="4930146"/>
          </a:xfrm>
        </p:spPr>
      </p:pic>
    </p:spTree>
    <p:extLst>
      <p:ext uri="{BB962C8B-B14F-4D97-AF65-F5344CB8AC3E}">
        <p14:creationId xmlns:p14="http://schemas.microsoft.com/office/powerpoint/2010/main" val="134809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C3FD-832A-B1B1-2A9D-6ED12CA32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Customer wants?</a:t>
            </a:r>
          </a:p>
        </p:txBody>
      </p:sp>
      <p:pic>
        <p:nvPicPr>
          <p:cNvPr id="1026" name="Picture 2" descr="Who knows what the customer really wants? | BeyssOnManagement">
            <a:extLst>
              <a:ext uri="{FF2B5EF4-FFF2-40B4-BE49-F238E27FC236}">
                <a16:creationId xmlns:a16="http://schemas.microsoft.com/office/drawing/2014/main" id="{59DE7B84-1CCF-3A0A-4A8E-4FEEEB25D2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3331"/>
            <a:ext cx="7415463" cy="556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8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E4FF-9964-C662-E755-26520ED6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the Requirements Gathering Workflow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8FC713-DD95-0585-08C9-305DB32FC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6768"/>
            <a:ext cx="10088898" cy="3483936"/>
          </a:xfrm>
        </p:spPr>
      </p:pic>
    </p:spTree>
    <p:extLst>
      <p:ext uri="{BB962C8B-B14F-4D97-AF65-F5344CB8AC3E}">
        <p14:creationId xmlns:p14="http://schemas.microsoft.com/office/powerpoint/2010/main" val="379639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1568-A740-C733-E797-08E071A8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and Artifacts of the Requirements Gathering Workflow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DCDFC8-A7D7-72F1-D038-D09B86E75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253" y="1575928"/>
            <a:ext cx="8649452" cy="5537681"/>
          </a:xfrm>
        </p:spPr>
      </p:pic>
    </p:spTree>
    <p:extLst>
      <p:ext uri="{BB962C8B-B14F-4D97-AF65-F5344CB8AC3E}">
        <p14:creationId xmlns:p14="http://schemas.microsoft.com/office/powerpoint/2010/main" val="112072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769</Words>
  <Application>Microsoft Office PowerPoint</Application>
  <PresentationFormat>Widescreen</PresentationFormat>
  <Paragraphs>110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 Theme</vt:lpstr>
      <vt:lpstr>Module 2:</vt:lpstr>
      <vt:lpstr>Objectives</vt:lpstr>
      <vt:lpstr>Describing Software Methodology</vt:lpstr>
      <vt:lpstr>The OOSD  Hierarchy</vt:lpstr>
      <vt:lpstr>Workflows</vt:lpstr>
      <vt:lpstr>Describing the Software Team Job Roles</vt:lpstr>
      <vt:lpstr>What the Customer wants?</vt:lpstr>
      <vt:lpstr>Exploring the Requirements Gathering Workflow</vt:lpstr>
      <vt:lpstr>Activities and Artifacts of the Requirements Gathering Workflow</vt:lpstr>
      <vt:lpstr>Exploring the Requirements Analysis Workflow</vt:lpstr>
      <vt:lpstr>Activities and Artifacts of the Requirements Analysis Workflow</vt:lpstr>
      <vt:lpstr>Exploring the Architecture Workflow</vt:lpstr>
      <vt:lpstr>Activities and Artifacts of the Architecture Workflow</vt:lpstr>
      <vt:lpstr>Exploring the Design Workflow</vt:lpstr>
      <vt:lpstr>Activities and Artifacts of the Design Workflow</vt:lpstr>
      <vt:lpstr>Exploring the Implementation, Testing, and Deployment Workflow</vt:lpstr>
      <vt:lpstr>Activities and Artifacts of Implementation, Testing and Deployment Workflow</vt:lpstr>
      <vt:lpstr>What is a Model?</vt:lpstr>
      <vt:lpstr>Why Model Software?</vt:lpstr>
      <vt:lpstr>OOSD as Model Transformations </vt:lpstr>
      <vt:lpstr>Define the UML</vt:lpstr>
      <vt:lpstr>UML Elements</vt:lpstr>
      <vt:lpstr>UML Diagrams</vt:lpstr>
      <vt:lpstr>UML Diagram Categories</vt:lpstr>
      <vt:lpstr>Common UML Elements and Connectors</vt:lpstr>
      <vt:lpstr>Packages and Notes</vt:lpstr>
      <vt:lpstr>Dependency and Stereotype</vt:lpstr>
      <vt:lpstr>What UML Is and Is Not</vt:lpstr>
      <vt:lpstr>UML Tools</vt:lpstr>
      <vt:lpstr>Summary</vt:lpstr>
      <vt:lpstr>Activity #1: Defining Workflow</vt:lpstr>
      <vt:lpstr>Activity #2: Identifying Characteristic of the Requirements Gathering Workflow</vt:lpstr>
      <vt:lpstr>Activity #3: Identifying Characteristic of the Requirements Analysis Workflow</vt:lpstr>
      <vt:lpstr>Activity #4: Identifying Characteristic of the Architecture Workflow</vt:lpstr>
      <vt:lpstr>Activity #5: Identifying Characteristic of the Requirements Gathering Workflow</vt:lpstr>
      <vt:lpstr>Activity #6: Exploring the Benefits of Modeling</vt:lpstr>
      <vt:lpstr>Activity #7: Identifying the Benefits of Modeling Software</vt:lpstr>
      <vt:lpstr>Activity #8: Identifying Diagram Types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2:</dc:title>
  <dc:creator>Staff05</dc:creator>
  <cp:lastModifiedBy>Staff05</cp:lastModifiedBy>
  <cp:revision>50</cp:revision>
  <dcterms:created xsi:type="dcterms:W3CDTF">2023-06-06T21:05:32Z</dcterms:created>
  <dcterms:modified xsi:type="dcterms:W3CDTF">2023-06-09T03:55:02Z</dcterms:modified>
</cp:coreProperties>
</file>