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12" r:id="rId4"/>
    <p:sldId id="313" r:id="rId5"/>
    <p:sldId id="260" r:id="rId6"/>
    <p:sldId id="314" r:id="rId7"/>
    <p:sldId id="262" r:id="rId8"/>
    <p:sldId id="315" r:id="rId9"/>
    <p:sldId id="316" r:id="rId10"/>
    <p:sldId id="317" r:id="rId11"/>
    <p:sldId id="307" r:id="rId12"/>
    <p:sldId id="319" r:id="rId13"/>
    <p:sldId id="318" r:id="rId14"/>
    <p:sldId id="30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61BE-0B26-EC19-4CCF-D7FD2829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13FD-2B62-658D-6120-D2D1D40B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228D-514E-5790-16C0-2B171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0203-25C3-960D-7E62-6AE510D1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CE8-C139-A3D9-59B9-E28D4E2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C195-29DF-AE16-48C8-D94F013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7DA2-B5A8-8BCA-9CE5-8CDEBBF9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B1E8-2F70-E59E-AF97-159583A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0EB7-E07A-5120-CCA6-2689F85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4C70-62DA-ED3C-B71D-E049001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F6B20-6147-BB09-F0D1-0A947CED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C0D-DA20-9D77-C2D4-983695CC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79EA-D632-9120-9C15-11DECE5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7602-A766-46F7-7405-A59B27CB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10E3-B976-DA66-B5AB-EDBEA1E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309-D7B0-088E-EF88-4964FB7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63AC-C6B2-24BA-F922-5AC49C98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9E79-44BF-6FC3-48E0-B7254CE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C21-652E-2102-06EA-88F38D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E571-E180-4677-5C78-9201274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808-22E9-ED9D-D3F5-A845DD3C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07-19A7-00F5-9EBA-217568D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DD4C-81F3-75B1-F5AD-9559C0A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9E82-B711-E0FE-A345-83604B18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F75-CEEE-CB86-2785-2453073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323-DCD2-D22C-3042-EB51139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201-8005-2430-B294-6D04F957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464B-C369-E9EA-866A-20A33AD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FA13-0321-EA3E-1C61-1D0C86C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1AF4-1C88-3158-EFA5-CEE75B6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03CA-6B2B-E715-C9D4-259A8D26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DC12-3BDA-E15B-D4F8-367FDF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4919-EBA8-772E-BCE3-7FA7B56D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1484-FC0F-D94F-B08D-8E8D2FB0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05F41-ABFE-BF47-8584-25EC238FE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49A38-34CF-A867-9AE9-B3123EE3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2DD4-D57A-0D84-62EF-ABFE55F7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CD1-EF53-380F-42DD-797397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56E95-D263-505F-D2F0-9EAFAF5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954-A425-E2AE-39D2-35F2FAC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2607-FFE9-C24F-B498-44B32B7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4AAE3-8FB7-007D-80F6-35D3C6C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7016-BA3E-26A2-2364-3B66FED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E469-E56C-806C-D4AF-574CBBE6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BFB-1546-E3EA-25FB-7458B80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D98D-0A5B-75E5-37C9-53B19F15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37-614C-17DA-7349-6D90D0E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AC20-3810-D2C4-BD57-67D7134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DBED-53E8-3612-5E70-BD96FCCD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3653-834F-939C-A046-B5659E0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7CD1-2B60-3919-D1AF-64A8512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AD67-A252-9EAA-433E-E4F18281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B35-CE70-8B14-CF11-819A539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0CB49-026A-C0D3-ED9D-6271AC27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2EBD-98CD-512E-3F1C-008ECC008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EE4C-336D-A521-2CEA-03D1E40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3C48-D5BF-CD9C-62DC-F19002A6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EF0AC-8ED2-0C01-F946-B335C5A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3E67-D35B-11D3-1E61-4714975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12E2-0E19-72DE-BF92-22B61AE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EB4B-1B7D-F589-5EEF-E5C9DDE9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13A9F-B45D-9F8A-48A0-B8AD627DD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A159-963B-E563-2C47-93E1179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500-DDDC-A6DA-3009-AA5DBBB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4 (part 2):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1161-31E9-0BDC-7E2D-600B6BDCC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Use Case Scenarios and Forms</a:t>
            </a:r>
          </a:p>
        </p:txBody>
      </p:sp>
    </p:spTree>
    <p:extLst>
      <p:ext uri="{BB962C8B-B14F-4D97-AF65-F5344CB8AC3E}">
        <p14:creationId xmlns:p14="http://schemas.microsoft.com/office/powerpoint/2010/main" val="4825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Value for the Main Flow of Events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F2E275-987E-0AC5-25EB-ADBC58E3B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26" y="1972186"/>
            <a:ext cx="7687748" cy="4058216"/>
          </a:xfrm>
        </p:spPr>
      </p:pic>
    </p:spTree>
    <p:extLst>
      <p:ext uri="{BB962C8B-B14F-4D97-AF65-F5344CB8AC3E}">
        <p14:creationId xmlns:p14="http://schemas.microsoft.com/office/powerpoint/2010/main" val="289200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Value for the Alternative Flow of Events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4B62F7-20A2-A5F0-9057-5F4720A6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Determine the alternative flows from the secondary scenarios and remaining primary scenarios:</a:t>
            </a:r>
          </a:p>
          <a:p>
            <a:r>
              <a:rPr lang="en-US" dirty="0"/>
              <a:t>Perform a different analysis between the scenarios used for the main flow and each of the other scenarios (in turn).</a:t>
            </a:r>
          </a:p>
          <a:p>
            <a:r>
              <a:rPr lang="en-US" dirty="0"/>
              <a:t>The alternative flows are the steps that are different between the scenario used for the main flow and each of the other scenarios.</a:t>
            </a:r>
          </a:p>
        </p:txBody>
      </p:sp>
    </p:spTree>
    <p:extLst>
      <p:ext uri="{BB962C8B-B14F-4D97-AF65-F5344CB8AC3E}">
        <p14:creationId xmlns:p14="http://schemas.microsoft.com/office/powerpoint/2010/main" val="400173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Value for the Alternative Flow of Events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805598-05F6-012A-71D5-AE0325650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0" y="1298069"/>
            <a:ext cx="9931288" cy="5021022"/>
          </a:xfrm>
        </p:spPr>
      </p:pic>
    </p:spTree>
    <p:extLst>
      <p:ext uri="{BB962C8B-B14F-4D97-AF65-F5344CB8AC3E}">
        <p14:creationId xmlns:p14="http://schemas.microsoft.com/office/powerpoint/2010/main" val="348046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Value for the Alternative Flow of Events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90F23A8-1A94-9FEC-38F0-0BBCC126E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28" y="1690688"/>
            <a:ext cx="9533454" cy="2954194"/>
          </a:xfrm>
        </p:spPr>
      </p:pic>
    </p:spTree>
    <p:extLst>
      <p:ext uri="{BB962C8B-B14F-4D97-AF65-F5344CB8AC3E}">
        <p14:creationId xmlns:p14="http://schemas.microsoft.com/office/powerpoint/2010/main" val="126839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Values for the Business Rules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E06122-CA14-DB23-B835-26327DBEA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5" y="1409729"/>
            <a:ext cx="8970606" cy="4723705"/>
          </a:xfrm>
        </p:spPr>
      </p:pic>
    </p:spTree>
    <p:extLst>
      <p:ext uri="{BB962C8B-B14F-4D97-AF65-F5344CB8AC3E}">
        <p14:creationId xmlns:p14="http://schemas.microsoft.com/office/powerpoint/2010/main" val="336595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4DB8-CEFB-E125-0D2E-E00A4F1E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 Use Case scenario is written to provide a detailed description of the activities involved in one instance of the use case.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Case scenarios should provide as many different situations as possible so that the whole range of activities for that use case are documented.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Case scenarios provide much detail about a use case. An analysis of this detail is recorded in the Use Case form.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activities of a use case are distill into Flow of Events portion of the Use Case form. Alternative flows are identified from unusual situations in one or more scenarios.</a:t>
            </a:r>
          </a:p>
        </p:txBody>
      </p:sp>
    </p:spTree>
    <p:extLst>
      <p:ext uri="{BB962C8B-B14F-4D97-AF65-F5344CB8AC3E}">
        <p14:creationId xmlns:p14="http://schemas.microsoft.com/office/powerpoint/2010/main" val="242146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a Use Case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891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Use Case form provides a tool to record the detailed analysis of a single use case and its scenarios.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DD8BC-5A3F-7C56-B43B-209E055CB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4" y="2601532"/>
            <a:ext cx="9658083" cy="41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a Use Case 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7F414A-1416-5B5C-B872-75084DA80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1" y="1468191"/>
            <a:ext cx="8803256" cy="4450716"/>
          </a:xfrm>
        </p:spPr>
      </p:pic>
    </p:spTree>
    <p:extLst>
      <p:ext uri="{BB962C8B-B14F-4D97-AF65-F5344CB8AC3E}">
        <p14:creationId xmlns:p14="http://schemas.microsoft.com/office/powerpoint/2010/main" val="257116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a Use Case Form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5E685B-A1B6-A92F-1A22-1B26C4228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1" y="1532585"/>
            <a:ext cx="8984433" cy="4190501"/>
          </a:xfrm>
        </p:spPr>
      </p:pic>
    </p:spTree>
    <p:extLst>
      <p:ext uri="{BB962C8B-B14F-4D97-AF65-F5344CB8AC3E}">
        <p14:creationId xmlns:p14="http://schemas.microsoft.com/office/powerpoint/2010/main" val="269994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a Use Case Form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5616390-9D5B-F3DE-6FA4-60F196EC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methodologies recommend more or less analysis of the use case. The analysis workflow presented in this module tends to be more detailed.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Case forms are not standard. There are different styles that can be used to create a Use Case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9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Use Case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5179-0644-804C-9D5E-1E84B7698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Steps to determine the information for the Use Case form: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a brief description from the primary scenarios.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actors who initiate and participate in this use case from the Use Case diagrams.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priority of this use case from discussions with the stakeholders.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risk from scenarios and from discussions with the stakeholders.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extension points from the Use Case diagrams.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pre-conditions from the scenarios.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trigger from the scenarios.</a:t>
            </a:r>
          </a:p>
        </p:txBody>
      </p:sp>
    </p:spTree>
    <p:extLst>
      <p:ext uri="{BB962C8B-B14F-4D97-AF65-F5344CB8AC3E}">
        <p14:creationId xmlns:p14="http://schemas.microsoft.com/office/powerpoint/2010/main" val="19812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Use Case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5179-0644-804C-9D5E-1E84B7698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/>
              <a:t>Determine the flow of event from the primary (happy) scenarios.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Determine the alternative flows from the secondary (sad) scenarios.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Determine the business rules from scenarios and from discussions with stakeholders.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Determine the post-conditions.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Determine the new NFRs from discussions with stakeholders.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Add notes for information - gathered from discussions with stakeholders - that does not fit into the standard sections of the form.</a:t>
            </a:r>
          </a:p>
        </p:txBody>
      </p:sp>
    </p:spTree>
    <p:extLst>
      <p:ext uri="{BB962C8B-B14F-4D97-AF65-F5344CB8AC3E}">
        <p14:creationId xmlns:p14="http://schemas.microsoft.com/office/powerpoint/2010/main" val="37963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Values for the Use Case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4DB8-CEFB-E125-0D2E-E00A4F1E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5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Fill in elements derived from stakeholders and previous artifacts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BC35A-2B7B-783C-A709-298CAE62D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9947"/>
            <a:ext cx="9567930" cy="43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5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in Values for the Use Case Form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1748A3-4805-22BC-76A2-635962A13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5" y="1446625"/>
            <a:ext cx="9118389" cy="4954175"/>
          </a:xfrm>
        </p:spPr>
      </p:pic>
    </p:spTree>
    <p:extLst>
      <p:ext uri="{BB962C8B-B14F-4D97-AF65-F5344CB8AC3E}">
        <p14:creationId xmlns:p14="http://schemas.microsoft.com/office/powerpoint/2010/main" val="74477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504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Module 4 (part 2):</vt:lpstr>
      <vt:lpstr>Description of a Use Case Form</vt:lpstr>
      <vt:lpstr>Description of a Use Case Form</vt:lpstr>
      <vt:lpstr>Description of a Use Case Form</vt:lpstr>
      <vt:lpstr>Description of a Use Case Form</vt:lpstr>
      <vt:lpstr>Creating a Use Case Form</vt:lpstr>
      <vt:lpstr>Creating a Use Case Form</vt:lpstr>
      <vt:lpstr>Fill in Values for the Use Case Form</vt:lpstr>
      <vt:lpstr>Fill in Values for the Use Case Form</vt:lpstr>
      <vt:lpstr>Fill in Value for the Main Flow of Events</vt:lpstr>
      <vt:lpstr>Fill in Value for the Alternative Flow of Events</vt:lpstr>
      <vt:lpstr>Fill in Value for the Alternative Flow of Events</vt:lpstr>
      <vt:lpstr>Fill in Value for the Alternative Flow of Events</vt:lpstr>
      <vt:lpstr>Fill in Values for the Business Rules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</dc:title>
  <dc:creator>Staff05</dc:creator>
  <cp:lastModifiedBy>Staff05</cp:lastModifiedBy>
  <cp:revision>117</cp:revision>
  <dcterms:created xsi:type="dcterms:W3CDTF">2023-06-06T21:05:32Z</dcterms:created>
  <dcterms:modified xsi:type="dcterms:W3CDTF">2023-06-09T04:17:24Z</dcterms:modified>
</cp:coreProperties>
</file>