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306" r:id="rId6"/>
    <p:sldId id="29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9" r:id="rId18"/>
    <p:sldId id="272" r:id="rId19"/>
    <p:sldId id="308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61BE-0B26-EC19-4CCF-D7FD2829E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13FD-2B62-658D-6120-D2D1D40B9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3228D-514E-5790-16C0-2B171E4C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F0203-25C3-960D-7E62-6AE510D1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CE8-C139-A3D9-59B9-E28D4E2E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C195-29DF-AE16-48C8-D94F0139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E7DA2-B5A8-8BCA-9CE5-8CDEBBF95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4B1E8-2F70-E59E-AF97-159583A4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F0EB7-E07A-5120-CCA6-2689F853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14C70-62DA-ED3C-B71D-E0490014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5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F6B20-6147-BB09-F0D1-0A947CED5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C0D-DA20-9D77-C2D4-983695CC5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879EA-D632-9120-9C15-11DECE56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07602-A766-46F7-7405-A59B27CBE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010E3-B976-DA66-B5AB-EDBEA1ED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7309-D7B0-088E-EF88-4964FB7E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63AC-C6B2-24BA-F922-5AC49C98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19E79-44BF-6FC3-48E0-B7254CE8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4C21-652E-2102-06EA-88F38D0E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CE571-E180-4677-5C78-9201274C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2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B4808-22E9-ED9D-D3F5-A845DD3C8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5F07-19A7-00F5-9EBA-217568D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CDD4C-81F3-75B1-F5AD-9559C0A5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F9E82-B711-E0FE-A345-83604B18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AF75-CEEE-CB86-2785-2453073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B323-DCD2-D22C-3042-EB511394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201-8005-2430-B294-6D04F9573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A464B-C369-E9EA-866A-20A33AD8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FA13-0321-EA3E-1C61-1D0C86C8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1AF4-1C88-3158-EFA5-CEE75B6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C03CA-6B2B-E715-C9D4-259A8D26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DC12-3BDA-E15B-D4F8-367FDFA3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4919-EBA8-772E-BCE3-7FA7B56D4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21484-FC0F-D94F-B08D-8E8D2FB0D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05F41-ABFE-BF47-8584-25EC238FE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49A38-34CF-A867-9AE9-B3123EE35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A2DD4-D57A-0D84-62EF-ABFE55F7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F5DCD1-EF53-380F-42DD-797397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56E95-D263-505F-D2F0-9EAFAF5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F954-A425-E2AE-39D2-35F2FACE1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82607-FFE9-C24F-B498-44B32B71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4AAE3-8FB7-007D-80F6-35D3C6C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37016-BA3E-26A2-2364-3B66FED1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7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AE469-E56C-806C-D4AF-574CBBE6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D4BFB-1546-E3EA-25FB-7458B80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9D98D-0A5B-75E5-37C9-53B19F150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5837-614C-17DA-7349-6D90D0E15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4AC20-3810-D2C4-BD57-67D71342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0DBED-53E8-3612-5E70-BD96FCCDA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A3653-834F-939C-A046-B5659E0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D7CD1-2B60-3919-D1AF-64A85123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0AD67-A252-9EAA-433E-E4F18281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0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B35-CE70-8B14-CF11-819A5391B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0CB49-026A-C0D3-ED9D-6271AC27A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B2EBD-98CD-512E-3F1C-008ECC008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9EE4C-336D-A521-2CEA-03D1E40B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03C48-D5BF-CD9C-62DC-F19002A65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EF0AC-8ED2-0C01-F946-B335C5A2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3E67-D35B-11D3-1E61-471497528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12E2-0E19-72DE-BF92-22B61AE7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BEB4B-1B7D-F589-5EEF-E5C9DDE9D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32E95-A042-4E5E-9C39-FA0713E1008A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13A9F-B45D-9F8A-48A0-B8AD627DD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2A159-963B-E563-2C47-93E117912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DE8-4AD9-435B-8D29-52AD7BF8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A7500-DDDC-A6DA-3009-AA5DBBB044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Module 5: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1161-31E9-0BDC-7E2D-600B6BDCC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Activity Diagrams</a:t>
            </a:r>
          </a:p>
        </p:txBody>
      </p:sp>
    </p:spTree>
    <p:extLst>
      <p:ext uri="{BB962C8B-B14F-4D97-AF65-F5344CB8AC3E}">
        <p14:creationId xmlns:p14="http://schemas.microsoft.com/office/powerpoint/2010/main" val="482567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0FA-4DC4-FC4D-9A93-2B584BFE7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94DB8-CEFB-E125-0D2E-E00A4F1E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4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Iteration can be achieved using branch nodes.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54F5-18DF-EBFA-6C4D-BBC99BB69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982" y="2575640"/>
            <a:ext cx="6959555" cy="39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3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51ECC-BB22-3772-A84B-251D47D7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Flow of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DF67C-9B65-5946-74A8-E9DCDD62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38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fork and join bars indicate concurrent flow of control.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Fork and join bar can represent either threaded activities or parallel use activities.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multiplicity indicator specifies how many of the parallel activities must have been processed.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C4BBA-3ACC-8478-9DFC-FE1719183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61" y="2352675"/>
            <a:ext cx="50101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44DE-00C7-742B-6698-B63E02F2F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an Object between Actions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EF465-5F9B-FCCB-F054-23E843E0B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 Activity diagram can show objects being passed between 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pin is a connection point of an action for object input or output.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name of the pin denotes the object being passed.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E2713-9B5D-7EC5-D75B-5E8EBAF73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36" y="2669716"/>
            <a:ext cx="4848128" cy="299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76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EC04F2-A695-1B9A-3C0F-602ABA80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52" y="3065172"/>
            <a:ext cx="5209453" cy="3794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9F768C-7FB6-08D7-A258-7E0A3C36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in Activity Diagrams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02625-8985-D990-7BD8-62C4715F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Activity diagram can show objects grouped into partitions (formerly called </a:t>
            </a:r>
            <a:r>
              <a:rPr lang="en-US" dirty="0" err="1"/>
              <a:t>swimlanes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Partitions can be vertical, horizontal or both.</a:t>
            </a:r>
          </a:p>
        </p:txBody>
      </p:sp>
    </p:spTree>
    <p:extLst>
      <p:ext uri="{BB962C8B-B14F-4D97-AF65-F5344CB8AC3E}">
        <p14:creationId xmlns:p14="http://schemas.microsoft.com/office/powerpoint/2010/main" val="2520132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BD531-18A6-CB43-BC04-CBBFFC21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in Activity Diagrams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52F37-DDA4-78C6-59BE-46AB0F9D4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Activity diagrams can show the receiving and sending of signals.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Accept Event Action element or an Accept Time Event element is used to show the receiving of a signal.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Send Event Action element is used to show the sending of a signal.</a:t>
            </a:r>
          </a:p>
        </p:txBody>
      </p:sp>
    </p:spTree>
    <p:extLst>
      <p:ext uri="{BB962C8B-B14F-4D97-AF65-F5344CB8AC3E}">
        <p14:creationId xmlns:p14="http://schemas.microsoft.com/office/powerpoint/2010/main" val="400167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ED20-D760-D8F3-4863-DA9E15C9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0242" cy="1325563"/>
          </a:xfrm>
        </p:spPr>
        <p:txBody>
          <a:bodyPr/>
          <a:lstStyle/>
          <a:p>
            <a:r>
              <a:rPr lang="en-US" dirty="0"/>
              <a:t>Displaying Signals in Activity Diagrams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EDCC94-6423-8E67-69E8-6C12B64B8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595" y="1251128"/>
            <a:ext cx="5158324" cy="5241747"/>
          </a:xfrm>
        </p:spPr>
      </p:pic>
    </p:spTree>
    <p:extLst>
      <p:ext uri="{BB962C8B-B14F-4D97-AF65-F5344CB8AC3E}">
        <p14:creationId xmlns:p14="http://schemas.microsoft.com/office/powerpoint/2010/main" val="183216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797D-3D28-4A8F-932F-18514DB7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Interruptible Activity Regions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06CE5-9904-745A-ED8B-EF723BB4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978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Activity diagram can show a subset of activities that can be interrupted by an event.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B0CA1-C6C4-5C42-C0E1-D9EBA12FF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646" y="2923504"/>
            <a:ext cx="7056081" cy="32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2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Activity Diagram for a Use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Analyze the flow of events field in the Use Case form: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 activities.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 branching and looping.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 concurrent activities.</a:t>
            </a:r>
          </a:p>
        </p:txBody>
      </p:sp>
    </p:spTree>
    <p:extLst>
      <p:ext uri="{BB962C8B-B14F-4D97-AF65-F5344CB8AC3E}">
        <p14:creationId xmlns:p14="http://schemas.microsoft.com/office/powerpoint/2010/main" val="12630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Activity Diagrams - Example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A78-040A-0B70-DFED-A56542D80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following slide illustrates a simple sequence of activities for a part of the Create Reservation Use Case.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diagram shows the activities involved in identifying the customer:</a:t>
            </a:r>
          </a:p>
          <a:p>
            <a:pPr lvl="1"/>
            <a:r>
              <a:rPr lang="en-US" dirty="0"/>
              <a:t>by either delegating the entry of the new customer details to the extension point (New Customer)</a:t>
            </a:r>
          </a:p>
          <a:p>
            <a:pPr lvl="1"/>
            <a:r>
              <a:rPr lang="en-US" dirty="0"/>
              <a:t>or by the actor entering a subset of customer information in order to find the existing customer.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If no existing customer is found then the extension point (New Customer) is used.</a:t>
            </a:r>
          </a:p>
        </p:txBody>
      </p:sp>
    </p:spTree>
    <p:extLst>
      <p:ext uri="{BB962C8B-B14F-4D97-AF65-F5344CB8AC3E}">
        <p14:creationId xmlns:p14="http://schemas.microsoft.com/office/powerpoint/2010/main" val="2541275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Activity Diagrams - Example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1B4F7-72D5-6316-6FC4-C842D0511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69" y="1403262"/>
            <a:ext cx="4931375" cy="53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6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2CF9A-B8DD-90D5-80B7-D8B80ACF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CF64-03AE-818D-CD6E-5F4E8F6D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60" y="1464676"/>
            <a:ext cx="10897939" cy="521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module, you should be able to: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Identify the essential elements of an Activity Diagram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Model a Use Case flow of events using an Activity diagram.</a:t>
            </a:r>
          </a:p>
        </p:txBody>
      </p:sp>
    </p:spTree>
    <p:extLst>
      <p:ext uri="{BB962C8B-B14F-4D97-AF65-F5344CB8AC3E}">
        <p14:creationId xmlns:p14="http://schemas.microsoft.com/office/powerpoint/2010/main" val="281492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D9A7-5C06-3A30-A421-BA1B1AC6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Activity Diagrams - Example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A3DCBC-31D6-A12C-6D1A-AD0D30FF5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384" y="1361308"/>
            <a:ext cx="5849166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4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7988E8-53F9-0A2C-B69A-70FD2BE98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065" y="146843"/>
            <a:ext cx="6753225" cy="176212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CBD173-E53C-BD84-3F9F-137CD081A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064" y="2127250"/>
            <a:ext cx="6959459" cy="4730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0E04DE-9E1F-4905-3CC8-EF3924B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Map</a:t>
            </a:r>
          </a:p>
        </p:txBody>
      </p:sp>
    </p:spTree>
    <p:extLst>
      <p:ext uri="{BB962C8B-B14F-4D97-AF65-F5344CB8AC3E}">
        <p14:creationId xmlns:p14="http://schemas.microsoft.com/office/powerpoint/2010/main" val="187032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8AEE-33A0-3746-8A34-67A0B536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a Use Case with an Activity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83A03-0B70-92A4-15D1-F5248ACA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verify a mental model of a Use Case you can: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Model the flow of events of an Use Case in an Activity diagram.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Validate the Use Case by reviewing the Activity diagram with the stakeholders.</a:t>
            </a:r>
          </a:p>
        </p:txBody>
      </p:sp>
    </p:spTree>
    <p:extLst>
      <p:ext uri="{BB962C8B-B14F-4D97-AF65-F5344CB8AC3E}">
        <p14:creationId xmlns:p14="http://schemas.microsoft.com/office/powerpoint/2010/main" val="732728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an Activity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14612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Activity diagram is composed of the following elements: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5046E-2107-2C39-92AD-F280028CD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2" y="2344352"/>
            <a:ext cx="9299710" cy="41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5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the Elements of an Activity Diagram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12A66-8AB9-0010-8F7E-E18CF3256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4795" cy="6728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example of concurrent activities: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547CD-D612-2977-10E1-949673376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53" y="2401605"/>
            <a:ext cx="6156108" cy="45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5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ED4A-9239-8586-3C10-5F1AA6A0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and Actions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4FDCAA-C52C-72A7-1ACE-C2D0A95F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Activities and actions are processes taken by the system or an actor.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Activity nides and action nodes use the same notation in UML.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activity can be divided into other activities or actions.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action is an activity node which cannot be divided within the context of the current view.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primitive form of action results in a change in the state of the system or the return of a value.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9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E4FF-9964-C662-E755-26520ED6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of Control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5179-0644-804C-9D5E-1E84B769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09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An Activity diagram must start with a Start node and end with a Stop node. Flow of control is indicated by the arrows that link the activities together.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7118F0-56D4-EE3C-E547-564382447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54" y="2675393"/>
            <a:ext cx="2720861" cy="39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3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01568-A740-C733-E797-08E071A8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7FA97-A2D3-E621-1681-D35A82E7F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branching and merge nodes represent conditional flows of activity.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branch node has two or more outflows, with Boolean predicates to indicate the selection condition.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merge node collapses conditional branches.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A8537-EA9A-629B-C992-A479827E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32" y="2176287"/>
            <a:ext cx="3943255" cy="28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3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599</Words>
  <Application>Microsoft Office PowerPoint</Application>
  <PresentationFormat>Widescreen</PresentationFormat>
  <Paragraphs>77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Module 5:</vt:lpstr>
      <vt:lpstr>Objectives</vt:lpstr>
      <vt:lpstr>Process Map</vt:lpstr>
      <vt:lpstr>Describing a Use Case with an Activity Diagram</vt:lpstr>
      <vt:lpstr>Identifying the Elements of an Activity Diagram</vt:lpstr>
      <vt:lpstr>Identifying the Elements of an Activity Diagram</vt:lpstr>
      <vt:lpstr>Activity and Actions</vt:lpstr>
      <vt:lpstr>Flow of Control</vt:lpstr>
      <vt:lpstr>Branching</vt:lpstr>
      <vt:lpstr>Iteration</vt:lpstr>
      <vt:lpstr>Concurrent Flow of Control</vt:lpstr>
      <vt:lpstr>Passing an Object between Actions</vt:lpstr>
      <vt:lpstr>Partitions in Activity Diagrams</vt:lpstr>
      <vt:lpstr>Signals in Activity Diagrams</vt:lpstr>
      <vt:lpstr>Displaying Signals in Activity Diagrams</vt:lpstr>
      <vt:lpstr>Interruptible Activity Regions</vt:lpstr>
      <vt:lpstr>Creating an Activity Diagram for a Use Case</vt:lpstr>
      <vt:lpstr>Creating Activity Diagrams - Example 1</vt:lpstr>
      <vt:lpstr>Creating Activity Diagrams - Example 1</vt:lpstr>
      <vt:lpstr>Creating Activity Diagrams - Example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</dc:title>
  <dc:creator>Staff05</dc:creator>
  <cp:lastModifiedBy>Staff05</cp:lastModifiedBy>
  <cp:revision>122</cp:revision>
  <dcterms:created xsi:type="dcterms:W3CDTF">2023-06-06T21:05:32Z</dcterms:created>
  <dcterms:modified xsi:type="dcterms:W3CDTF">2023-06-09T04:16:02Z</dcterms:modified>
</cp:coreProperties>
</file>