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306" r:id="rId6"/>
    <p:sldId id="294" r:id="rId7"/>
    <p:sldId id="260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61BE-0B26-EC19-4CCF-D7FD2829E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513FD-2B62-658D-6120-D2D1D40B9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228D-514E-5790-16C0-2B171E4C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F0203-25C3-960D-7E62-6AE510D1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ECE8-C139-A3D9-59B9-E28D4E2E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C195-29DF-AE16-48C8-D94F0139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E7DA2-B5A8-8BCA-9CE5-8CDEBBF95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4B1E8-2F70-E59E-AF97-159583A4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F0EB7-E07A-5120-CCA6-2689F853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4C70-62DA-ED3C-B71D-E0490014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F6B20-6147-BB09-F0D1-0A947CED5D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02C0D-DA20-9D77-C2D4-983695CC5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79EA-D632-9120-9C15-11DECE56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7602-A766-46F7-7405-A59B27CB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010E3-B976-DA66-B5AB-EDBEA1ED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7309-D7B0-088E-EF88-4964FB7E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B63AC-C6B2-24BA-F922-5AC49C98B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19E79-44BF-6FC3-48E0-B7254CE8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94C21-652E-2102-06EA-88F38D0E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CE571-E180-4677-5C78-9201274C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B4808-22E9-ED9D-D3F5-A845DD3C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75F07-19A7-00F5-9EBA-217568D27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DD4C-81F3-75B1-F5AD-9559C0A5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F9E82-B711-E0FE-A345-83604B18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3AF75-CEEE-CB86-2785-2453073AA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2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B323-DCD2-D22C-3042-EB511394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1201-8005-2430-B294-6D04F9573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A464B-C369-E9EA-866A-20A33AD84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1FA13-0321-EA3E-1C61-1D0C86C8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91AF4-1C88-3158-EFA5-CEE75B6C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C03CA-6B2B-E715-C9D4-259A8D26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DC12-3BDA-E15B-D4F8-367FDFA3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64919-EBA8-772E-BCE3-7FA7B56D4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21484-FC0F-D94F-B08D-8E8D2FB0D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05F41-ABFE-BF47-8584-25EC238FE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49A38-34CF-A867-9AE9-B3123EE35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A2DD4-D57A-0D84-62EF-ABFE55F7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5DCD1-EF53-380F-42DD-7973976A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56E95-D263-505F-D2F0-9EAFAF57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9F954-A425-E2AE-39D2-35F2FACE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82607-FFE9-C24F-B498-44B32B7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4AAE3-8FB7-007D-80F6-35D3C6C1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37016-BA3E-26A2-2364-3B66FED1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AE469-E56C-806C-D4AF-574CBBE6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D4BFB-1546-E3EA-25FB-7458B802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98D-0A5B-75E5-37C9-53B19F15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5837-614C-17DA-7349-6D90D0E15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4AC20-3810-D2C4-BD57-67D713427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0DBED-53E8-3612-5E70-BD96FCCDA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A3653-834F-939C-A046-B5659E0D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D7CD1-2B60-3919-D1AF-64A8512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0AD67-A252-9EAA-433E-E4F18281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CB35-CE70-8B14-CF11-819A5391B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0CB49-026A-C0D3-ED9D-6271AC27A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B2EBD-98CD-512E-3F1C-008ECC008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9EE4C-336D-A521-2CEA-03D1E40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03C48-D5BF-CD9C-62DC-F19002A6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EF0AC-8ED2-0C01-F946-B335C5A2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1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23E67-D35B-11D3-1E61-47149752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812E2-0E19-72DE-BF92-22B61AE72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BEB4B-1B7D-F589-5EEF-E5C9DDE9D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3A9F-B45D-9F8A-48A0-B8AD627DD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2A159-963B-E563-2C47-93E117912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2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7500-DDDC-A6DA-3009-AA5DBBB04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8 (Part-1):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A1161-31E9-0BDC-7E2D-600B6BDCC5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Transitioning from Analysis to Design Using Interaction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6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40FA-4DC4-FC4D-9A93-2B584BFE7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Components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94DB8-CEFB-E125-0D2E-E00A4F1E3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4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"</a:t>
            </a:r>
            <a:r>
              <a:rPr lang="en-US" i="1" dirty="0"/>
              <a:t>Control (Service) classes (components) represent coordination, sequencing, transactions, and control of other objects and are often used to encapsulate control related to a specific use case.</a:t>
            </a:r>
            <a:r>
              <a:rPr lang="en-US" dirty="0"/>
              <a:t>" </a:t>
            </a:r>
          </a:p>
          <a:p>
            <a:pPr marL="0" indent="0">
              <a:buNone/>
            </a:pPr>
            <a:r>
              <a:rPr lang="en-US" dirty="0"/>
              <a:t>(Jacobson, </a:t>
            </a:r>
            <a:r>
              <a:rPr lang="en-US" dirty="0" err="1"/>
              <a:t>Booch</a:t>
            </a:r>
            <a:r>
              <a:rPr lang="en-US" dirty="0"/>
              <a:t>, and Rumbaugh page 185)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Coordinate control flow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Isolate any changes in workflow from the boundary and entity components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8AD5E-3B7D-EAD6-1212-3D47FDF3B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12" y="3553758"/>
            <a:ext cx="8634862" cy="152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46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1C4CF73-5F76-4FE1-5CF9-90E40F73C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483" y="3188021"/>
            <a:ext cx="5553033" cy="21530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C51ECC-BB22-3772-A84B-251D47D7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Components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DF67C-9B65-5946-74A8-E9DCDD62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382"/>
            <a:ext cx="10515600" cy="5006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"</a:t>
            </a:r>
            <a:r>
              <a:rPr lang="en-US" i="1" dirty="0"/>
              <a:t>An entity class (component) is used to model information that is long-lived and often persistent.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(Jacobson, </a:t>
            </a:r>
            <a:r>
              <a:rPr lang="en-US" dirty="0" err="1"/>
              <a:t>Booch</a:t>
            </a:r>
            <a:r>
              <a:rPr lang="en-US" dirty="0"/>
              <a:t>, and Rumbaugh page 184)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Entities usually correspond to domain objects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Most entities are persistent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Entities can have complex behavior</a:t>
            </a:r>
          </a:p>
        </p:txBody>
      </p:sp>
    </p:spTree>
    <p:extLst>
      <p:ext uri="{BB962C8B-B14F-4D97-AF65-F5344CB8AC3E}">
        <p14:creationId xmlns:p14="http://schemas.microsoft.com/office/powerpoint/2010/main" val="324826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44DE-00C7-742B-6698-B63E02F2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and Entity Components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EF465-5F9B-FCCB-F054-23E843E0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 Entity component will often have a corresponding Service component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service object will often control its corresponding entity object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service object can delegate to another service object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251F98-BA65-3BD4-D468-6C485B734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2285999"/>
            <a:ext cx="7525770" cy="259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976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F768C-7FB6-08D7-A258-7E0A3C36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and Entity Components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02625-8985-D990-7BD8-62C4715FF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Boundary component can often retrieve the attributes of an Entity component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018D4F-AF88-F22D-DD41-F073AE6C0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439" y="2613807"/>
            <a:ext cx="8827327" cy="322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13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D531-18A6-CB43-BC04-CBBFFC21E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the Robustness Analysis Process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52F37-DDA4-78C6-59BE-46AB0F9D4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Select a use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Construct a Communication diagram or a Sequence diagram that satisfies the activities of the use case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Identify Design components that support the activities of the use case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Draw the associations between these components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Label the associations with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Convert the Communication diagram into a Sequence diagram, or vice versa, for an alternative view (optional)</a:t>
            </a:r>
          </a:p>
        </p:txBody>
      </p:sp>
    </p:spTree>
    <p:extLst>
      <p:ext uri="{BB962C8B-B14F-4D97-AF65-F5344CB8AC3E}">
        <p14:creationId xmlns:p14="http://schemas.microsoft.com/office/powerpoint/2010/main" val="400167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CF9A-B8DD-90D5-80B7-D8B80ACF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DCF64-03AE-818D-CD6E-5F4E8F6D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60" y="1464676"/>
            <a:ext cx="10897939" cy="5212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module, you should be able 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Explain the purpose and elements of the Design Model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Identify the essential elements of a UML Communication Diagram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Create a Communication Diagram View of the model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Identify the essential elements of a UML Sequence diagram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Create a Sequence Diagram View of the Design Model</a:t>
            </a:r>
          </a:p>
        </p:txBody>
      </p:sp>
    </p:spTree>
    <p:extLst>
      <p:ext uri="{BB962C8B-B14F-4D97-AF65-F5344CB8AC3E}">
        <p14:creationId xmlns:p14="http://schemas.microsoft.com/office/powerpoint/2010/main" val="281492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C4B81F-EDBE-035C-5542-4C3C0014E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464" y="1275008"/>
            <a:ext cx="9834311" cy="484083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0E04DE-9E1F-4905-3CC8-EF3924BE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Map</a:t>
            </a:r>
          </a:p>
        </p:txBody>
      </p:sp>
    </p:spTree>
    <p:extLst>
      <p:ext uri="{BB962C8B-B14F-4D97-AF65-F5344CB8AC3E}">
        <p14:creationId xmlns:p14="http://schemas.microsoft.com/office/powerpoint/2010/main" val="187032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2FD7ED-3C47-30E4-4D24-D2F7D8C65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52" y="4001294"/>
            <a:ext cx="11053825" cy="25899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198AEE-33A0-3746-8A34-67A0B53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the Design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83A03-0B70-92A4-15D1-F5248ACA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Design Model is created from the Requirements Model (Use Cases and Domain Model)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Design Model is merged with the Architecture Model to produce the Solution Model</a:t>
            </a:r>
          </a:p>
        </p:txBody>
      </p:sp>
    </p:spTree>
    <p:extLst>
      <p:ext uri="{BB962C8B-B14F-4D97-AF65-F5344CB8AC3E}">
        <p14:creationId xmlns:p14="http://schemas.microsoft.com/office/powerpoint/2010/main" val="73272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Diagrams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12A66-8AB9-0010-8F7E-E18CF3256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64795" cy="4510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UML Interaction Diagram is used to show the sequence of interactions that occur between objects during: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One or two use cases scenarios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fragment of one use case scenario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UML Interaction Diagrams may also be used to show the sequence of interactions that occur between: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Systems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Subsystems</a:t>
            </a:r>
          </a:p>
        </p:txBody>
      </p:sp>
    </p:spTree>
    <p:extLst>
      <p:ext uri="{BB962C8B-B14F-4D97-AF65-F5344CB8AC3E}">
        <p14:creationId xmlns:p14="http://schemas.microsoft.com/office/powerpoint/2010/main" val="340865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Analysis and Design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12A66-8AB9-0010-8F7E-E18CF3256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64795" cy="4667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Analysis helps you model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en-US" dirty="0"/>
              <a:t> is know about a business process that the system must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Cases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Domain Model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Design helps you model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en-US" dirty="0"/>
              <a:t> the system will support the business processes. The Design Model consists of: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Boundary (UI) Components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Service Components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Entity Components</a:t>
            </a:r>
          </a:p>
        </p:txBody>
      </p:sp>
    </p:spTree>
    <p:extLst>
      <p:ext uri="{BB962C8B-B14F-4D97-AF65-F5344CB8AC3E}">
        <p14:creationId xmlns:p14="http://schemas.microsoft.com/office/powerpoint/2010/main" val="156405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Robustness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4FDCAA-C52C-72A7-1ACE-C2D0A95F0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Robustness Analysis is a process that assists in identifying design components that would be required in the Design Model: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459E2F-8BC7-DD4B-D378-48A8449BB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166" y="2666052"/>
            <a:ext cx="8084351" cy="383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09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E4FF-9964-C662-E755-26520ED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Robustness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65179-0644-804C-9D5E-1E84B7698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Inputs to Robustness Analysis: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use case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use case scenarios for that use case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use case Activity Diagram (if available) for that use case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Domain Model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Output from Robustness Analysis: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Design Model is usually captured in UML Interaction Diagrams with design components such as Boundary, Service, and Entity Components</a:t>
            </a:r>
          </a:p>
        </p:txBody>
      </p:sp>
    </p:spTree>
    <p:extLst>
      <p:ext uri="{BB962C8B-B14F-4D97-AF65-F5344CB8AC3E}">
        <p14:creationId xmlns:p14="http://schemas.microsoft.com/office/powerpoint/2010/main" val="379639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1568-A740-C733-E797-08E071A8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Components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7FA97-A2D3-E621-1681-D35A82E7F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69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"</a:t>
            </a:r>
            <a:r>
              <a:rPr lang="en-US" i="1" dirty="0"/>
              <a:t>A boundary class (component) is used to model interaction between the system and its actors (that is, users and external systems)</a:t>
            </a:r>
            <a:r>
              <a:rPr lang="en-US" dirty="0"/>
              <a:t>." </a:t>
            </a:r>
          </a:p>
          <a:p>
            <a:pPr marL="0" indent="0">
              <a:buNone/>
            </a:pPr>
            <a:r>
              <a:rPr lang="en-US" dirty="0"/>
              <a:t>(Jacobson, </a:t>
            </a:r>
            <a:r>
              <a:rPr lang="en-US" dirty="0" err="1"/>
              <a:t>Booch</a:t>
            </a:r>
            <a:r>
              <a:rPr lang="en-US" dirty="0"/>
              <a:t>, and Rumbaugh page 183)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Abstractions of UI screen, sensors, communication interfaces, and so 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High-level UI components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Every boundary components must be associated with at last one actor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B39670-951C-0843-971F-C9A663F0F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063" y="3072476"/>
            <a:ext cx="4761495" cy="129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723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582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Module 8 (Part-1):</vt:lpstr>
      <vt:lpstr>Objectives</vt:lpstr>
      <vt:lpstr>Process Map</vt:lpstr>
      <vt:lpstr>Introducing the Design Model</vt:lpstr>
      <vt:lpstr>Interaction Diagrams</vt:lpstr>
      <vt:lpstr>Comparing Analysis and Design</vt:lpstr>
      <vt:lpstr>Robustness Analysis</vt:lpstr>
      <vt:lpstr>Robustness Analysis</vt:lpstr>
      <vt:lpstr>Boundary Components</vt:lpstr>
      <vt:lpstr>Service Components</vt:lpstr>
      <vt:lpstr>Entity Components</vt:lpstr>
      <vt:lpstr>Service and Entity Components</vt:lpstr>
      <vt:lpstr>Boundary and Entity Components</vt:lpstr>
      <vt:lpstr>Describing the Robustness Analysis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</dc:title>
  <dc:creator>Staff05</dc:creator>
  <cp:lastModifiedBy>Staff05</cp:lastModifiedBy>
  <cp:revision>139</cp:revision>
  <dcterms:created xsi:type="dcterms:W3CDTF">2023-06-06T21:05:32Z</dcterms:created>
  <dcterms:modified xsi:type="dcterms:W3CDTF">2023-06-09T04:02:06Z</dcterms:modified>
</cp:coreProperties>
</file>