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30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61BE-0B26-EC19-4CCF-D7FD2829E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513FD-2B62-658D-6120-D2D1D40B9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228D-514E-5790-16C0-2B171E4C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F0203-25C3-960D-7E62-6AE510D1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ECE8-C139-A3D9-59B9-E28D4E2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C195-29DF-AE16-48C8-D94F0139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E7DA2-B5A8-8BCA-9CE5-8CDEBBF95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4B1E8-2F70-E59E-AF97-159583A4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F0EB7-E07A-5120-CCA6-2689F853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4C70-62DA-ED3C-B71D-E0490014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F6B20-6147-BB09-F0D1-0A947CED5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02C0D-DA20-9D77-C2D4-983695CC5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79EA-D632-9120-9C15-11DECE56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7602-A766-46F7-7405-A59B27CB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010E3-B976-DA66-B5AB-EDBEA1ED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7309-D7B0-088E-EF88-4964FB7E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63AC-C6B2-24BA-F922-5AC49C98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19E79-44BF-6FC3-48E0-B7254CE8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4C21-652E-2102-06EA-88F38D0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CE571-E180-4677-5C78-9201274C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4808-22E9-ED9D-D3F5-A845DD3C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75F07-19A7-00F5-9EBA-217568D2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DD4C-81F3-75B1-F5AD-9559C0A5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9E82-B711-E0FE-A345-83604B1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3AF75-CEEE-CB86-2785-2453073A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2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B323-DCD2-D22C-3042-EB511394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1201-8005-2430-B294-6D04F9573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A464B-C369-E9EA-866A-20A33AD84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1FA13-0321-EA3E-1C61-1D0C86C8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1AF4-1C88-3158-EFA5-CEE75B6C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C03CA-6B2B-E715-C9D4-259A8D26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DC12-3BDA-E15B-D4F8-367FDFA3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64919-EBA8-772E-BCE3-7FA7B56D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21484-FC0F-D94F-B08D-8E8D2FB0D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05F41-ABFE-BF47-8584-25EC238FE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49A38-34CF-A867-9AE9-B3123EE35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A2DD4-D57A-0D84-62EF-ABFE55F7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5DCD1-EF53-380F-42DD-7973976A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56E95-D263-505F-D2F0-9EAFAF57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F954-A425-E2AE-39D2-35F2FAC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82607-FFE9-C24F-B498-44B32B7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4AAE3-8FB7-007D-80F6-35D3C6C1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37016-BA3E-26A2-2364-3B66FED1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AE469-E56C-806C-D4AF-574CBBE6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D4BFB-1546-E3EA-25FB-7458B802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98D-0A5B-75E5-37C9-53B19F15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5837-614C-17DA-7349-6D90D0E1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4AC20-3810-D2C4-BD57-67D713427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0DBED-53E8-3612-5E70-BD96FCCDA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A3653-834F-939C-A046-B5659E0D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D7CD1-2B60-3919-D1AF-64A8512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0AD67-A252-9EAA-433E-E4F18281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CB35-CE70-8B14-CF11-819A5391B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0CB49-026A-C0D3-ED9D-6271AC27A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B2EBD-98CD-512E-3F1C-008ECC008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9EE4C-336D-A521-2CEA-03D1E40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03C48-D5BF-CD9C-62DC-F19002A6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EF0AC-8ED2-0C01-F946-B335C5A2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1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23E67-D35B-11D3-1E61-47149752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812E2-0E19-72DE-BF92-22B61AE72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BEB4B-1B7D-F589-5EEF-E5C9DDE9D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32E95-A042-4E5E-9C39-FA0713E1008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3A9F-B45D-9F8A-48A0-B8AD627DD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2A159-963B-E563-2C47-93E117912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2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waredesignpatterns.azurewebsites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7500-DDDC-A6DA-3009-AA5DBBB04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Module 10: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A1161-31E9-0BDC-7E2D-600B6BDCC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Applying Design Patterns to the Design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6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CF9A-B8DD-90D5-80B7-D8B80ACF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DCF64-03AE-818D-CD6E-5F4E8F6D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60" y="1464676"/>
            <a:ext cx="10897939" cy="5212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module, you should be able 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Define the essential element of a software pattern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Composite pattern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Strategy Pattern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Observer Pattern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Abstract Factory Pattern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State Pattern</a:t>
            </a:r>
          </a:p>
        </p:txBody>
      </p:sp>
    </p:spTree>
    <p:extLst>
      <p:ext uri="{BB962C8B-B14F-4D97-AF65-F5344CB8AC3E}">
        <p14:creationId xmlns:p14="http://schemas.microsoft.com/office/powerpoint/2010/main" val="281492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04DE-9E1F-4905-3CC8-EF3924BE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Map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C85EE3-0C7F-B9F1-0A66-F6D935780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823"/>
          <a:stretch/>
        </p:blipFill>
        <p:spPr>
          <a:xfrm>
            <a:off x="1275008" y="1681365"/>
            <a:ext cx="8570624" cy="1747635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37704F-4C83-B36E-7FBA-83096D0B9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525" y="3273292"/>
            <a:ext cx="7400523" cy="38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2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Software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software pattern is a "</a:t>
            </a:r>
            <a:r>
              <a:rPr lang="en-US" i="1" dirty="0"/>
              <a:t>description of communicating objects and classes that are customized to solve a general design problem in a particular context.</a:t>
            </a:r>
            <a:r>
              <a:rPr lang="en-US" dirty="0"/>
              <a:t>" </a:t>
            </a:r>
          </a:p>
          <a:p>
            <a:pPr marL="0" indent="0">
              <a:buNone/>
            </a:pPr>
            <a:r>
              <a:rPr lang="en-US" dirty="0"/>
              <a:t>-- (Gramma, Helm, Johnson, and </a:t>
            </a:r>
            <a:r>
              <a:rPr lang="en-US" dirty="0" err="1"/>
              <a:t>Vlissides</a:t>
            </a:r>
            <a:r>
              <a:rPr lang="en-US" dirty="0"/>
              <a:t> page 3)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Inspired by building architecture patterns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Essential elements of a software pattern:</a:t>
            </a:r>
          </a:p>
          <a:p>
            <a:pPr lvl="1"/>
            <a:r>
              <a:rPr lang="en-US" dirty="0"/>
              <a:t>Pattern Name</a:t>
            </a:r>
          </a:p>
          <a:p>
            <a:pPr lvl="1"/>
            <a:r>
              <a:rPr lang="en-US" dirty="0"/>
              <a:t>Problem</a:t>
            </a:r>
          </a:p>
          <a:p>
            <a:pPr lvl="1"/>
            <a:r>
              <a:rPr lang="en-US" dirty="0"/>
              <a:t>Solution</a:t>
            </a:r>
          </a:p>
          <a:p>
            <a:pPr lvl="1"/>
            <a:r>
              <a:rPr lang="en-US" dirty="0"/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73272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complete reference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12A66-8AB9-0010-8F7E-E18CF325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4795" cy="51833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https://softwaredesignpatterns.azurewebsites.net/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5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124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Module 10:</vt:lpstr>
      <vt:lpstr>Objectives</vt:lpstr>
      <vt:lpstr>Process Map</vt:lpstr>
      <vt:lpstr>Explaining Software Patterns</vt:lpstr>
      <vt:lpstr>More complete 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</dc:title>
  <dc:creator>Staff05</dc:creator>
  <cp:lastModifiedBy>Staff05</cp:lastModifiedBy>
  <cp:revision>128</cp:revision>
  <dcterms:created xsi:type="dcterms:W3CDTF">2023-06-06T21:05:32Z</dcterms:created>
  <dcterms:modified xsi:type="dcterms:W3CDTF">2023-06-08T08:06:46Z</dcterms:modified>
</cp:coreProperties>
</file>