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0" r:id="rId4"/>
    <p:sldId id="311" r:id="rId5"/>
    <p:sldId id="261" r:id="rId6"/>
    <p:sldId id="312" r:id="rId7"/>
    <p:sldId id="314" r:id="rId8"/>
    <p:sldId id="313" r:id="rId9"/>
    <p:sldId id="317" r:id="rId10"/>
    <p:sldId id="315" r:id="rId11"/>
    <p:sldId id="319" r:id="rId12"/>
    <p:sldId id="318" r:id="rId13"/>
    <p:sldId id="322" r:id="rId14"/>
    <p:sldId id="320" r:id="rId15"/>
    <p:sldId id="323" r:id="rId16"/>
    <p:sldId id="32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E61BE-0B26-EC19-4CCF-D7FD2829E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513FD-2B62-658D-6120-D2D1D40B9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228D-514E-5790-16C0-2B171E4C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F0203-25C3-960D-7E62-6AE510D1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2ECE8-C139-A3D9-59B9-E28D4E2E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4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C195-29DF-AE16-48C8-D94F0139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E7DA2-B5A8-8BCA-9CE5-8CDEBBF95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4B1E8-2F70-E59E-AF97-159583A4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F0EB7-E07A-5120-CCA6-2689F853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14C70-62DA-ED3C-B71D-E0490014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F6B20-6147-BB09-F0D1-0A947CED5D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02C0D-DA20-9D77-C2D4-983695CC5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879EA-D632-9120-9C15-11DECE56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7602-A766-46F7-7405-A59B27CB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010E3-B976-DA66-B5AB-EDBEA1ED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7309-D7B0-088E-EF88-4964FB7E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B63AC-C6B2-24BA-F922-5AC49C98B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19E79-44BF-6FC3-48E0-B7254CE8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94C21-652E-2102-06EA-88F38D0E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CE571-E180-4677-5C78-9201274C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B4808-22E9-ED9D-D3F5-A845DD3C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75F07-19A7-00F5-9EBA-217568D27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CDD4C-81F3-75B1-F5AD-9559C0A52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F9E82-B711-E0FE-A345-83604B18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3AF75-CEEE-CB86-2785-2453073AA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2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8B323-DCD2-D22C-3042-EB511394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1201-8005-2430-B294-6D04F9573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A464B-C369-E9EA-866A-20A33AD84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1FA13-0321-EA3E-1C61-1D0C86C8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91AF4-1C88-3158-EFA5-CEE75B6C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C03CA-6B2B-E715-C9D4-259A8D26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DC12-3BDA-E15B-D4F8-367FDFA3C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64919-EBA8-772E-BCE3-7FA7B56D4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21484-FC0F-D94F-B08D-8E8D2FB0D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05F41-ABFE-BF47-8584-25EC238FE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49A38-34CF-A867-9AE9-B3123EE35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A2DD4-D57A-0D84-62EF-ABFE55F7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5DCD1-EF53-380F-42DD-7973976A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56E95-D263-505F-D2F0-9EAFAF57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4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9F954-A425-E2AE-39D2-35F2FACE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82607-FFE9-C24F-B498-44B32B71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4AAE3-8FB7-007D-80F6-35D3C6C1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37016-BA3E-26A2-2364-3B66FED1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7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AE469-E56C-806C-D4AF-574CBBE6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DD4BFB-1546-E3EA-25FB-7458B802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98D-0A5B-75E5-37C9-53B19F15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5837-614C-17DA-7349-6D90D0E15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4AC20-3810-D2C4-BD57-67D713427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0DBED-53E8-3612-5E70-BD96FCCDA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A3653-834F-939C-A046-B5659E0D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D7CD1-2B60-3919-D1AF-64A8512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0AD67-A252-9EAA-433E-E4F18281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4CB35-CE70-8B14-CF11-819A5391B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60CB49-026A-C0D3-ED9D-6271AC27A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B2EBD-98CD-512E-3F1C-008ECC008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9EE4C-336D-A521-2CEA-03D1E40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03C48-D5BF-CD9C-62DC-F19002A6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EF0AC-8ED2-0C01-F946-B335C5A2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1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23E67-D35B-11D3-1E61-47149752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812E2-0E19-72DE-BF92-22B61AE72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BEB4B-1B7D-F589-5EEF-E5C9DDE9D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3A9F-B45D-9F8A-48A0-B8AD627DD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2A159-963B-E563-2C47-93E117912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2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7500-DDDC-A6DA-3009-AA5DBBB044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15: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A1161-31E9-0BDC-7E2D-600B6BDCC5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Overview of Frameworks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67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4D34-111D-669C-8D97-AA0752F1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0D7F9-8131-A05E-8F76-75D3281E5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following examples show two alternative approaches to building a generic framework for an insurance domain with a specialization domain of Pet insurance: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Example 1: Show a framework based on abstract classes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Example 2: Show a framework based on interfaces and abstract classes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are other possible approaches to building framework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4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4671-5B67-F62D-4C72-FC3E2033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Specific Framework Example 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9B4F38E-EAF5-C112-07AC-3417471825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13" y="1185553"/>
            <a:ext cx="9762186" cy="4948220"/>
          </a:xfrm>
        </p:spPr>
      </p:pic>
    </p:spTree>
    <p:extLst>
      <p:ext uri="{BB962C8B-B14F-4D97-AF65-F5344CB8AC3E}">
        <p14:creationId xmlns:p14="http://schemas.microsoft.com/office/powerpoint/2010/main" val="3631996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4671-5B67-F62D-4C72-FC3E2033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Specific Framework Example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553BC1-E03B-1D1A-7318-B96D65814A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19" y="1325970"/>
            <a:ext cx="8190963" cy="5471628"/>
          </a:xfrm>
        </p:spPr>
      </p:pic>
    </p:spTree>
    <p:extLst>
      <p:ext uri="{BB962C8B-B14F-4D97-AF65-F5344CB8AC3E}">
        <p14:creationId xmlns:p14="http://schemas.microsoft.com/office/powerpoint/2010/main" val="412405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9EEE-F8AA-A373-B3F7-8CA0DE924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Neutral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E53D-1553-8035-73FF-1781DD70B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Domain neutral frameworks are often used for subsystems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These frameworks contain common features required by a variety of different domain. For example: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used car sales system could use a trading framework and a billing system framework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human resource system could use a resource allocation framework</a:t>
            </a:r>
          </a:p>
        </p:txBody>
      </p:sp>
    </p:spTree>
    <p:extLst>
      <p:ext uri="{BB962C8B-B14F-4D97-AF65-F5344CB8AC3E}">
        <p14:creationId xmlns:p14="http://schemas.microsoft.com/office/powerpoint/2010/main" val="1736819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9EEE-F8AA-A373-B3F7-8CA0DE924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Neutral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E53D-1553-8035-73FF-1781DD70B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 is possible to find more generic patterns, which are often called analysis pattern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For example one such pattern is Party (Person or Company), Place, Thing, Event. This pattern forms the basis of event planning or resource scheduling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However these may be far too abstract and generic to be of benefits</a:t>
            </a:r>
          </a:p>
        </p:txBody>
      </p:sp>
    </p:spTree>
    <p:extLst>
      <p:ext uri="{BB962C8B-B14F-4D97-AF65-F5344CB8AC3E}">
        <p14:creationId xmlns:p14="http://schemas.microsoft.com/office/powerpoint/2010/main" val="573340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B5D6B-2303-9A01-4B4C-C5AF722F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 of Building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6D1F6-D219-DF7D-4304-880E79374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advantages of building a framework include: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reduction in cost and development time for each specific domain version using the framework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May result in providing a competitive advantage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Developer can focus on the differences between the specific domain and the framework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Frameworks usually include good OO practices and patterns</a:t>
            </a:r>
          </a:p>
        </p:txBody>
      </p:sp>
    </p:spTree>
    <p:extLst>
      <p:ext uri="{BB962C8B-B14F-4D97-AF65-F5344CB8AC3E}">
        <p14:creationId xmlns:p14="http://schemas.microsoft.com/office/powerpoint/2010/main" val="136911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B5D6B-2303-9A01-4B4C-C5AF722F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 of Building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6D1F6-D219-DF7D-4304-880E79374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disadvantages of building a framework include: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Can be expensive to build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Requires an excellent knowledge of all the domains that the framework will be used for</a:t>
            </a:r>
          </a:p>
        </p:txBody>
      </p:sp>
    </p:spTree>
    <p:extLst>
      <p:ext uri="{BB962C8B-B14F-4D97-AF65-F5344CB8AC3E}">
        <p14:creationId xmlns:p14="http://schemas.microsoft.com/office/powerpoint/2010/main" val="63616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CF9A-B8DD-90D5-80B7-D8B80ACF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DCF64-03AE-818D-CD6E-5F4E8F6D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60" y="1464676"/>
            <a:ext cx="10897939" cy="5212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module, you should be able to: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Define a framework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Describe the advantages and disadvantages of using frameworks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Identify several common frameworks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Understand the concepts of creating own business domain framework</a:t>
            </a:r>
          </a:p>
        </p:txBody>
      </p:sp>
    </p:spTree>
    <p:extLst>
      <p:ext uri="{BB962C8B-B14F-4D97-AF65-F5344CB8AC3E}">
        <p14:creationId xmlns:p14="http://schemas.microsoft.com/office/powerpoint/2010/main" val="281492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8AEE-33A0-3746-8A34-67A0B53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83A03-0B70-92A4-15D1-F5248ACA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software framework is a re-usable software infrastructure that can be extended and configured to provide a specific software solution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software framework provides extension points in the framework where the application programmers may make additions or modifications for functional requirements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infrastructure can include components, APIs, scripts, supporting applications, configuration files</a:t>
            </a:r>
          </a:p>
        </p:txBody>
      </p:sp>
    </p:spTree>
    <p:extLst>
      <p:ext uri="{BB962C8B-B14F-4D97-AF65-F5344CB8AC3E}">
        <p14:creationId xmlns:p14="http://schemas.microsoft.com/office/powerpoint/2010/main" val="245220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8AEE-33A0-3746-8A34-67A0B53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83A03-0B70-92A4-15D1-F5248ACA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framework can provide the infrastructure for: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One or more tiers</a:t>
            </a:r>
          </a:p>
          <a:p>
            <a:pPr lvl="1"/>
            <a:r>
              <a:rPr lang="en-US" dirty="0"/>
              <a:t>For example, web presentation, business services, entities, and integration tiers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specific business domain</a:t>
            </a:r>
          </a:p>
          <a:p>
            <a:pPr lvl="1"/>
            <a:r>
              <a:rPr lang="en-US" dirty="0"/>
              <a:t>For example, insurance, banking, or oil exploration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shared business domain requirement</a:t>
            </a:r>
          </a:p>
          <a:p>
            <a:pPr lvl="1"/>
            <a:r>
              <a:rPr lang="en-US" dirty="0"/>
              <a:t>For example, resource allocation, event management, or billing</a:t>
            </a:r>
          </a:p>
        </p:txBody>
      </p:sp>
    </p:spTree>
    <p:extLst>
      <p:ext uri="{BB962C8B-B14F-4D97-AF65-F5344CB8AC3E}">
        <p14:creationId xmlns:p14="http://schemas.microsoft.com/office/powerpoint/2010/main" val="2768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8AEE-33A0-3746-8A34-67A0B53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83A03-0B70-92A4-15D1-F5248ACA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Customization of a framework is done by: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Extending framework classes or implementing framework interfaces</a:t>
            </a:r>
          </a:p>
          <a:p>
            <a:pPr lvl="1"/>
            <a:r>
              <a:rPr lang="en-US" dirty="0"/>
              <a:t>Your classes may be less coherent</a:t>
            </a:r>
          </a:p>
          <a:p>
            <a:pPr lvl="1"/>
            <a:r>
              <a:rPr lang="en-US" dirty="0"/>
              <a:t>Your classes may be more difficult to test outside of the framework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Informing the framework of the plain old Java (POJO) classes it must managed by using configuration files or annotations</a:t>
            </a:r>
          </a:p>
          <a:p>
            <a:pPr lvl="1"/>
            <a:r>
              <a:rPr lang="en-US" dirty="0"/>
              <a:t>POJOs tend to be more coherent</a:t>
            </a:r>
          </a:p>
          <a:p>
            <a:pPr lvl="1"/>
            <a:r>
              <a:rPr lang="en-US" dirty="0"/>
              <a:t>POJOs can be easier to test outside of the framework</a:t>
            </a:r>
          </a:p>
        </p:txBody>
      </p:sp>
    </p:spTree>
    <p:extLst>
      <p:ext uri="{BB962C8B-B14F-4D97-AF65-F5344CB8AC3E}">
        <p14:creationId xmlns:p14="http://schemas.microsoft.com/office/powerpoint/2010/main" val="73272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1286-DD5D-679F-626C-A77B51AF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common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DBA51-4B14-822A-0F63-91733764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Ruby on Rail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Spring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Java Server Faces (JSF)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Hibernate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Struts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Microsoft .NET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Structs 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Angular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ReactJS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6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DF868-9AA9-C2F9-EE19-904529EE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 of using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6BF38-7594-9EAA-DEAD-65F8A3CEA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Advantages include: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Developers can focus on the new business problem and not the infrastructure problems, or common business aspects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Frameworks usually include good OO practices and patterns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Once you have gained experience with a framework, code is easier to write and support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Easier hand-over project to someone well-trained with the framework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Might have third-party supporting tools</a:t>
            </a:r>
          </a:p>
        </p:txBody>
      </p:sp>
    </p:spTree>
    <p:extLst>
      <p:ext uri="{BB962C8B-B14F-4D97-AF65-F5344CB8AC3E}">
        <p14:creationId xmlns:p14="http://schemas.microsoft.com/office/powerpoint/2010/main" val="310806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DF868-9AA9-C2F9-EE19-904529EE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 of using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6BF38-7594-9EAA-DEAD-65F8A3CEA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Disadvantages include: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Your code may become bloated due to the one-size-fits all approach of the framework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Frameworks may be difficult to learn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You are restricted by the infrastructure and cannot usually modify the infrastructure files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Changing to an alternative framework may be difficult</a:t>
            </a:r>
          </a:p>
        </p:txBody>
      </p:sp>
    </p:spTree>
    <p:extLst>
      <p:ext uri="{BB962C8B-B14F-4D97-AF65-F5344CB8AC3E}">
        <p14:creationId xmlns:p14="http://schemas.microsoft.com/office/powerpoint/2010/main" val="244093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4D34-111D-669C-8D97-AA0752F1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0D7F9-8131-A05E-8F76-75D3281E5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generic framework can be build for a specific business domain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 an insurance company could create a generic insurance framework that would support any insurance domain product. For example: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Pet insurance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Car insurance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Life insurance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Property Insurance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Public liability insurance</a:t>
            </a:r>
          </a:p>
        </p:txBody>
      </p:sp>
    </p:spTree>
    <p:extLst>
      <p:ext uri="{BB962C8B-B14F-4D97-AF65-F5344CB8AC3E}">
        <p14:creationId xmlns:p14="http://schemas.microsoft.com/office/powerpoint/2010/main" val="2848730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687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Module 15:</vt:lpstr>
      <vt:lpstr>Objectives</vt:lpstr>
      <vt:lpstr>Description of Frameworks</vt:lpstr>
      <vt:lpstr>Description of Frameworks</vt:lpstr>
      <vt:lpstr>Description of Frameworks</vt:lpstr>
      <vt:lpstr>List of common Frameworks</vt:lpstr>
      <vt:lpstr>Advantages and Disadvantages of using Frameworks</vt:lpstr>
      <vt:lpstr>Advantages and Disadvantages of using Frameworks</vt:lpstr>
      <vt:lpstr>Building Framework</vt:lpstr>
      <vt:lpstr>Building Framework</vt:lpstr>
      <vt:lpstr>Domain Specific Framework Example 1</vt:lpstr>
      <vt:lpstr>Domain Specific Framework Example 2</vt:lpstr>
      <vt:lpstr>Domain Neutral Frameworks</vt:lpstr>
      <vt:lpstr>Domain Neutral Frameworks</vt:lpstr>
      <vt:lpstr>Advantages and Disadvantages of Building Frameworks</vt:lpstr>
      <vt:lpstr>Advantages and Disadvantages of Building Frameworks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2:</dc:title>
  <dc:creator>Staff05</dc:creator>
  <cp:lastModifiedBy>Staff05</cp:lastModifiedBy>
  <cp:revision>141</cp:revision>
  <dcterms:created xsi:type="dcterms:W3CDTF">2023-06-06T21:05:32Z</dcterms:created>
  <dcterms:modified xsi:type="dcterms:W3CDTF">2023-06-09T08:48:32Z</dcterms:modified>
</cp:coreProperties>
</file>